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4" r:id="rId6"/>
  </p:sldMasterIdLst>
  <p:notesMasterIdLst>
    <p:notesMasterId r:id="rId59"/>
  </p:notesMasterIdLst>
  <p:handoutMasterIdLst>
    <p:handoutMasterId r:id="rId60"/>
  </p:handoutMasterIdLst>
  <p:sldIdLst>
    <p:sldId id="1808" r:id="rId7"/>
    <p:sldId id="1603" r:id="rId8"/>
    <p:sldId id="4306" r:id="rId9"/>
    <p:sldId id="4310" r:id="rId10"/>
    <p:sldId id="4311" r:id="rId11"/>
    <p:sldId id="4305" r:id="rId12"/>
    <p:sldId id="4328" r:id="rId13"/>
    <p:sldId id="4329" r:id="rId14"/>
    <p:sldId id="4330" r:id="rId15"/>
    <p:sldId id="4331" r:id="rId16"/>
    <p:sldId id="4332" r:id="rId17"/>
    <p:sldId id="4333" r:id="rId18"/>
    <p:sldId id="4335" r:id="rId19"/>
    <p:sldId id="4345" r:id="rId20"/>
    <p:sldId id="4344" r:id="rId21"/>
    <p:sldId id="4343" r:id="rId22"/>
    <p:sldId id="4334" r:id="rId23"/>
    <p:sldId id="4336" r:id="rId24"/>
    <p:sldId id="4348" r:id="rId25"/>
    <p:sldId id="1527" r:id="rId26"/>
    <p:sldId id="4337" r:id="rId27"/>
    <p:sldId id="4340" r:id="rId28"/>
    <p:sldId id="3617" r:id="rId29"/>
    <p:sldId id="4346" r:id="rId30"/>
    <p:sldId id="4347" r:id="rId31"/>
    <p:sldId id="4354" r:id="rId32"/>
    <p:sldId id="4353" r:id="rId33"/>
    <p:sldId id="4352" r:id="rId34"/>
    <p:sldId id="4351" r:id="rId35"/>
    <p:sldId id="4350" r:id="rId36"/>
    <p:sldId id="4341" r:id="rId37"/>
    <p:sldId id="4355" r:id="rId38"/>
    <p:sldId id="4356" r:id="rId39"/>
    <p:sldId id="4357" r:id="rId40"/>
    <p:sldId id="4358" r:id="rId41"/>
    <p:sldId id="4359" r:id="rId42"/>
    <p:sldId id="4360" r:id="rId43"/>
    <p:sldId id="4342" r:id="rId44"/>
    <p:sldId id="4349" r:id="rId45"/>
    <p:sldId id="4361" r:id="rId46"/>
    <p:sldId id="4362" r:id="rId47"/>
    <p:sldId id="4338" r:id="rId48"/>
    <p:sldId id="4339" r:id="rId49"/>
    <p:sldId id="4363" r:id="rId50"/>
    <p:sldId id="3719" r:id="rId51"/>
    <p:sldId id="3720" r:id="rId52"/>
    <p:sldId id="295" r:id="rId53"/>
    <p:sldId id="3751" r:id="rId54"/>
    <p:sldId id="4323" r:id="rId55"/>
    <p:sldId id="4364" r:id="rId56"/>
    <p:sldId id="4325" r:id="rId57"/>
    <p:sldId id="1532"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ldId id="1808"/>
            <p14:sldId id="1603"/>
          </p14:sldIdLst>
        </p14:section>
        <p14:section name="Light Gray Template" id="{A073DAE3-B461-442F-A3D3-6642BD875E45}">
          <p14:sldIdLst>
            <p14:sldId id="4306"/>
            <p14:sldId id="4310"/>
            <p14:sldId id="4311"/>
            <p14:sldId id="4305"/>
            <p14:sldId id="4328"/>
          </p14:sldIdLst>
        </p14:section>
        <p14:section name="Azure DevOps" id="{888AB95E-1B7E-4E95-8F39-C5D0E8372BC2}">
          <p14:sldIdLst>
            <p14:sldId id="4329"/>
            <p14:sldId id="4330"/>
            <p14:sldId id="4331"/>
            <p14:sldId id="4332"/>
            <p14:sldId id="4333"/>
            <p14:sldId id="4335"/>
            <p14:sldId id="4345"/>
            <p14:sldId id="4344"/>
            <p14:sldId id="4343"/>
            <p14:sldId id="4334"/>
            <p14:sldId id="4336"/>
            <p14:sldId id="4348"/>
            <p14:sldId id="1527"/>
            <p14:sldId id="4337"/>
            <p14:sldId id="4340"/>
            <p14:sldId id="3617"/>
            <p14:sldId id="4346"/>
            <p14:sldId id="4347"/>
            <p14:sldId id="4354"/>
            <p14:sldId id="4353"/>
            <p14:sldId id="4352"/>
            <p14:sldId id="4351"/>
            <p14:sldId id="4350"/>
            <p14:sldId id="4341"/>
            <p14:sldId id="4355"/>
            <p14:sldId id="4356"/>
            <p14:sldId id="4357"/>
            <p14:sldId id="4358"/>
            <p14:sldId id="4359"/>
            <p14:sldId id="4360"/>
            <p14:sldId id="4342"/>
            <p14:sldId id="4349"/>
            <p14:sldId id="4361"/>
            <p14:sldId id="4362"/>
            <p14:sldId id="4338"/>
            <p14:sldId id="4339"/>
            <p14:sldId id="4363"/>
            <p14:sldId id="3719"/>
            <p14:sldId id="3720"/>
            <p14:sldId id="295"/>
            <p14:sldId id="3751"/>
            <p14:sldId id="4323"/>
            <p14:sldId id="4364"/>
            <p14:sldId id="43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D5588A"/>
    <a:srgbClr val="854CC7"/>
    <a:srgbClr val="D83B01"/>
    <a:srgbClr val="95DFD3"/>
    <a:srgbClr val="107C10"/>
    <a:srgbClr val="004B50"/>
    <a:srgbClr val="50E6FF"/>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0FF5B2-89CF-4CC6-A692-419D39814DB0}" v="243" dt="2019-08-19T15:04:53.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2109" autoAdjust="0"/>
  </p:normalViewPr>
  <p:slideViewPr>
    <p:cSldViewPr snapToGrid="0">
      <p:cViewPr varScale="1">
        <p:scale>
          <a:sx n="93" d="100"/>
          <a:sy n="93" d="100"/>
        </p:scale>
        <p:origin x="33" y="207"/>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e Tender" userId="b54b6209-5f27-411f-8c6b-6b5d6b548771" providerId="ADAL" clId="{B50FF5B2-89CF-4CC6-A692-419D39814DB0}"/>
    <pc:docChg chg="undo custSel addSld delSld modSld sldOrd modSection">
      <pc:chgData name="Peter De Tender" userId="b54b6209-5f27-411f-8c6b-6b5d6b548771" providerId="ADAL" clId="{B50FF5B2-89CF-4CC6-A692-419D39814DB0}" dt="2019-08-19T15:08:05.051" v="8009" actId="208"/>
      <pc:docMkLst>
        <pc:docMk/>
      </pc:docMkLst>
      <pc:sldChg chg="modSp">
        <pc:chgData name="Peter De Tender" userId="b54b6209-5f27-411f-8c6b-6b5d6b548771" providerId="ADAL" clId="{B50FF5B2-89CF-4CC6-A692-419D39814DB0}" dt="2019-08-19T15:01:55.568" v="7606" actId="20577"/>
        <pc:sldMkLst>
          <pc:docMk/>
          <pc:sldMk cId="183178827" sldId="295"/>
        </pc:sldMkLst>
        <pc:spChg chg="mod">
          <ac:chgData name="Peter De Tender" userId="b54b6209-5f27-411f-8c6b-6b5d6b548771" providerId="ADAL" clId="{B50FF5B2-89CF-4CC6-A692-419D39814DB0}" dt="2019-08-19T15:01:55.568" v="7606" actId="20577"/>
          <ac:spMkLst>
            <pc:docMk/>
            <pc:sldMk cId="183178827" sldId="295"/>
            <ac:spMk id="4" creationId="{214D9626-E0F4-429E-BD9C-1F968644BC38}"/>
          </ac:spMkLst>
        </pc:spChg>
      </pc:sldChg>
      <pc:sldChg chg="modSp">
        <pc:chgData name="Peter De Tender" userId="b54b6209-5f27-411f-8c6b-6b5d6b548771" providerId="ADAL" clId="{B50FF5B2-89CF-4CC6-A692-419D39814DB0}" dt="2019-08-17T16:29:40.173" v="4895" actId="20577"/>
        <pc:sldMkLst>
          <pc:docMk/>
          <pc:sldMk cId="203203085" sldId="1527"/>
        </pc:sldMkLst>
        <pc:spChg chg="mod">
          <ac:chgData name="Peter De Tender" userId="b54b6209-5f27-411f-8c6b-6b5d6b548771" providerId="ADAL" clId="{B50FF5B2-89CF-4CC6-A692-419D39814DB0}" dt="2019-08-17T16:29:34.578" v="4883" actId="20577"/>
          <ac:spMkLst>
            <pc:docMk/>
            <pc:sldMk cId="203203085" sldId="1527"/>
            <ac:spMk id="3" creationId="{00000000-0000-0000-0000-000000000000}"/>
          </ac:spMkLst>
        </pc:spChg>
        <pc:spChg chg="mod">
          <ac:chgData name="Peter De Tender" userId="b54b6209-5f27-411f-8c6b-6b5d6b548771" providerId="ADAL" clId="{B50FF5B2-89CF-4CC6-A692-419D39814DB0}" dt="2019-08-17T16:29:40.173" v="4895" actId="20577"/>
          <ac:spMkLst>
            <pc:docMk/>
            <pc:sldMk cId="203203085" sldId="1527"/>
            <ac:spMk id="4" creationId="{00000000-0000-0000-0000-000000000000}"/>
          </ac:spMkLst>
        </pc:spChg>
      </pc:sldChg>
      <pc:sldChg chg="del">
        <pc:chgData name="Peter De Tender" userId="b54b6209-5f27-411f-8c6b-6b5d6b548771" providerId="ADAL" clId="{B50FF5B2-89CF-4CC6-A692-419D39814DB0}" dt="2019-08-15T14:35:41.204" v="74" actId="2696"/>
        <pc:sldMkLst>
          <pc:docMk/>
          <pc:sldMk cId="1545307064" sldId="1603"/>
        </pc:sldMkLst>
      </pc:sldChg>
      <pc:sldChg chg="del">
        <pc:chgData name="Peter De Tender" userId="b54b6209-5f27-411f-8c6b-6b5d6b548771" providerId="ADAL" clId="{B50FF5B2-89CF-4CC6-A692-419D39814DB0}" dt="2019-08-15T14:35:41.156" v="73" actId="2696"/>
        <pc:sldMkLst>
          <pc:docMk/>
          <pc:sldMk cId="2432811990" sldId="1808"/>
        </pc:sldMkLst>
      </pc:sldChg>
      <pc:sldChg chg="modSp">
        <pc:chgData name="Peter De Tender" userId="b54b6209-5f27-411f-8c6b-6b5d6b548771" providerId="ADAL" clId="{B50FF5B2-89CF-4CC6-A692-419D39814DB0}" dt="2019-08-19T12:23:57.810" v="6626" actId="1076"/>
        <pc:sldMkLst>
          <pc:docMk/>
          <pc:sldMk cId="2238522511" sldId="3617"/>
        </pc:sldMkLst>
        <pc:spChg chg="mod">
          <ac:chgData name="Peter De Tender" userId="b54b6209-5f27-411f-8c6b-6b5d6b548771" providerId="ADAL" clId="{B50FF5B2-89CF-4CC6-A692-419D39814DB0}" dt="2019-08-15T14:38:15.236" v="142" actId="207"/>
          <ac:spMkLst>
            <pc:docMk/>
            <pc:sldMk cId="2238522511" sldId="3617"/>
            <ac:spMk id="9" creationId="{3303B4F4-BD54-418F-ABEC-9DA56768EB4B}"/>
          </ac:spMkLst>
        </pc:spChg>
        <pc:spChg chg="mod">
          <ac:chgData name="Peter De Tender" userId="b54b6209-5f27-411f-8c6b-6b5d6b548771" providerId="ADAL" clId="{B50FF5B2-89CF-4CC6-A692-419D39814DB0}" dt="2019-08-15T14:38:21.004" v="145" actId="108"/>
          <ac:spMkLst>
            <pc:docMk/>
            <pc:sldMk cId="2238522511" sldId="3617"/>
            <ac:spMk id="18" creationId="{FFDB50A0-8DD6-48CA-80CD-8F55978146FF}"/>
          </ac:spMkLst>
        </pc:spChg>
        <pc:spChg chg="mod">
          <ac:chgData name="Peter De Tender" userId="b54b6209-5f27-411f-8c6b-6b5d6b548771" providerId="ADAL" clId="{B50FF5B2-89CF-4CC6-A692-419D39814DB0}" dt="2019-08-19T12:23:50.530" v="6625" actId="1076"/>
          <ac:spMkLst>
            <pc:docMk/>
            <pc:sldMk cId="2238522511" sldId="3617"/>
            <ac:spMk id="21" creationId="{48F696DB-EE80-40C9-9008-6142F73C1492}"/>
          </ac:spMkLst>
        </pc:spChg>
        <pc:spChg chg="mod">
          <ac:chgData name="Peter De Tender" userId="b54b6209-5f27-411f-8c6b-6b5d6b548771" providerId="ADAL" clId="{B50FF5B2-89CF-4CC6-A692-419D39814DB0}" dt="2019-08-17T15:49:41.212" v="2660" actId="2711"/>
          <ac:spMkLst>
            <pc:docMk/>
            <pc:sldMk cId="2238522511" sldId="3617"/>
            <ac:spMk id="27" creationId="{23EC78E9-A3F5-4292-B3B0-3F15A3B65F2D}"/>
          </ac:spMkLst>
        </pc:spChg>
        <pc:spChg chg="mod">
          <ac:chgData name="Peter De Tender" userId="b54b6209-5f27-411f-8c6b-6b5d6b548771" providerId="ADAL" clId="{B50FF5B2-89CF-4CC6-A692-419D39814DB0}" dt="2019-08-15T14:38:24.357" v="147" actId="108"/>
          <ac:spMkLst>
            <pc:docMk/>
            <pc:sldMk cId="2238522511" sldId="3617"/>
            <ac:spMk id="32" creationId="{28969C80-65DA-4231-83DC-5638E0C213C6}"/>
          </ac:spMkLst>
        </pc:spChg>
        <pc:grpChg chg="mod">
          <ac:chgData name="Peter De Tender" userId="b54b6209-5f27-411f-8c6b-6b5d6b548771" providerId="ADAL" clId="{B50FF5B2-89CF-4CC6-A692-419D39814DB0}" dt="2019-08-19T12:23:57.810" v="6626" actId="1076"/>
          <ac:grpSpMkLst>
            <pc:docMk/>
            <pc:sldMk cId="2238522511" sldId="3617"/>
            <ac:grpSpMk id="3" creationId="{7E1109A4-FFA7-4A22-A9BA-27D765A83C78}"/>
          </ac:grpSpMkLst>
        </pc:grpChg>
        <pc:picChg chg="mod">
          <ac:chgData name="Peter De Tender" userId="b54b6209-5f27-411f-8c6b-6b5d6b548771" providerId="ADAL" clId="{B50FF5B2-89CF-4CC6-A692-419D39814DB0}" dt="2019-08-17T15:37:54.167" v="1926" actId="1076"/>
          <ac:picMkLst>
            <pc:docMk/>
            <pc:sldMk cId="2238522511" sldId="3617"/>
            <ac:picMk id="16" creationId="{ABB99AEE-D0DA-4872-AD88-E593AF1F70C9}"/>
          </ac:picMkLst>
        </pc:picChg>
        <pc:picChg chg="mod">
          <ac:chgData name="Peter De Tender" userId="b54b6209-5f27-411f-8c6b-6b5d6b548771" providerId="ADAL" clId="{B50FF5B2-89CF-4CC6-A692-419D39814DB0}" dt="2019-08-15T14:38:35.055" v="148" actId="207"/>
          <ac:picMkLst>
            <pc:docMk/>
            <pc:sldMk cId="2238522511" sldId="3617"/>
            <ac:picMk id="26" creationId="{00E8F52D-C4CC-4645-A09C-A5C2D2D471F5}"/>
          </ac:picMkLst>
        </pc:picChg>
        <pc:picChg chg="mod">
          <ac:chgData name="Peter De Tender" userId="b54b6209-5f27-411f-8c6b-6b5d6b548771" providerId="ADAL" clId="{B50FF5B2-89CF-4CC6-A692-419D39814DB0}" dt="2019-08-15T14:38:39.228" v="149" actId="207"/>
          <ac:picMkLst>
            <pc:docMk/>
            <pc:sldMk cId="2238522511" sldId="3617"/>
            <ac:picMk id="36" creationId="{0BDC9036-025D-43F9-AA73-A887588652A1}"/>
          </ac:picMkLst>
        </pc:picChg>
        <pc:picChg chg="mod">
          <ac:chgData name="Peter De Tender" userId="b54b6209-5f27-411f-8c6b-6b5d6b548771" providerId="ADAL" clId="{B50FF5B2-89CF-4CC6-A692-419D39814DB0}" dt="2019-08-15T14:38:43.958" v="150" actId="207"/>
          <ac:picMkLst>
            <pc:docMk/>
            <pc:sldMk cId="2238522511" sldId="3617"/>
            <ac:picMk id="38" creationId="{ABF23BC7-1AA2-4459-BE12-18A85FDCC87A}"/>
          </ac:picMkLst>
        </pc:picChg>
      </pc:sldChg>
      <pc:sldChg chg="modSp">
        <pc:chgData name="Peter De Tender" userId="b54b6209-5f27-411f-8c6b-6b5d6b548771" providerId="ADAL" clId="{B50FF5B2-89CF-4CC6-A692-419D39814DB0}" dt="2019-08-19T15:01:42.997" v="7598" actId="12"/>
        <pc:sldMkLst>
          <pc:docMk/>
          <pc:sldMk cId="730212799" sldId="3719"/>
        </pc:sldMkLst>
        <pc:spChg chg="mod">
          <ac:chgData name="Peter De Tender" userId="b54b6209-5f27-411f-8c6b-6b5d6b548771" providerId="ADAL" clId="{B50FF5B2-89CF-4CC6-A692-419D39814DB0}" dt="2019-08-19T15:01:42.997" v="7598" actId="12"/>
          <ac:spMkLst>
            <pc:docMk/>
            <pc:sldMk cId="730212799" sldId="3719"/>
            <ac:spMk id="4" creationId="{B50E5AFD-3DB8-473E-A547-170B1FB1BE49}"/>
          </ac:spMkLst>
        </pc:spChg>
      </pc:sldChg>
      <pc:sldChg chg="addSp delSp modSp">
        <pc:chgData name="Peter De Tender" userId="b54b6209-5f27-411f-8c6b-6b5d6b548771" providerId="ADAL" clId="{B50FF5B2-89CF-4CC6-A692-419D39814DB0}" dt="2019-08-19T15:02:24.490" v="7610" actId="113"/>
        <pc:sldMkLst>
          <pc:docMk/>
          <pc:sldMk cId="3039479775" sldId="3751"/>
        </pc:sldMkLst>
        <pc:spChg chg="mod">
          <ac:chgData name="Peter De Tender" userId="b54b6209-5f27-411f-8c6b-6b5d6b548771" providerId="ADAL" clId="{B50FF5B2-89CF-4CC6-A692-419D39814DB0}" dt="2019-08-17T16:10:32.289" v="4877" actId="207"/>
          <ac:spMkLst>
            <pc:docMk/>
            <pc:sldMk cId="3039479775" sldId="3751"/>
            <ac:spMk id="11" creationId="{212F1C3C-D762-442C-8233-8C7570134BBA}"/>
          </ac:spMkLst>
        </pc:spChg>
        <pc:spChg chg="mod">
          <ac:chgData name="Peter De Tender" userId="b54b6209-5f27-411f-8c6b-6b5d6b548771" providerId="ADAL" clId="{B50FF5B2-89CF-4CC6-A692-419D39814DB0}" dt="2019-08-17T16:07:23.993" v="4654" actId="164"/>
          <ac:spMkLst>
            <pc:docMk/>
            <pc:sldMk cId="3039479775" sldId="3751"/>
            <ac:spMk id="13" creationId="{FE7A8EE9-9640-4565-80A6-EA6A1DFD5F7A}"/>
          </ac:spMkLst>
        </pc:spChg>
        <pc:spChg chg="mod">
          <ac:chgData name="Peter De Tender" userId="b54b6209-5f27-411f-8c6b-6b5d6b548771" providerId="ADAL" clId="{B50FF5B2-89CF-4CC6-A692-419D39814DB0}" dt="2019-08-17T16:10:28.686" v="4876" actId="207"/>
          <ac:spMkLst>
            <pc:docMk/>
            <pc:sldMk cId="3039479775" sldId="3751"/>
            <ac:spMk id="39" creationId="{102FB662-117F-4EE8-A726-BB37A2A2AA38}"/>
          </ac:spMkLst>
        </pc:spChg>
        <pc:spChg chg="mod">
          <ac:chgData name="Peter De Tender" userId="b54b6209-5f27-411f-8c6b-6b5d6b548771" providerId="ADAL" clId="{B50FF5B2-89CF-4CC6-A692-419D39814DB0}" dt="2019-08-17T16:07:23.993" v="4654" actId="164"/>
          <ac:spMkLst>
            <pc:docMk/>
            <pc:sldMk cId="3039479775" sldId="3751"/>
            <ac:spMk id="40" creationId="{56B5C38D-E0B0-48E1-91FE-33E12D2E7DCE}"/>
          </ac:spMkLst>
        </pc:spChg>
        <pc:spChg chg="mod">
          <ac:chgData name="Peter De Tender" userId="b54b6209-5f27-411f-8c6b-6b5d6b548771" providerId="ADAL" clId="{B50FF5B2-89CF-4CC6-A692-419D39814DB0}" dt="2019-08-17T16:07:23.993" v="4654" actId="164"/>
          <ac:spMkLst>
            <pc:docMk/>
            <pc:sldMk cId="3039479775" sldId="3751"/>
            <ac:spMk id="41" creationId="{6688761D-FE27-4E13-AED2-5E12F94E83E7}"/>
          </ac:spMkLst>
        </pc:spChg>
        <pc:spChg chg="mod">
          <ac:chgData name="Peter De Tender" userId="b54b6209-5f27-411f-8c6b-6b5d6b548771" providerId="ADAL" clId="{B50FF5B2-89CF-4CC6-A692-419D39814DB0}" dt="2019-08-17T16:07:23.993" v="4654" actId="164"/>
          <ac:spMkLst>
            <pc:docMk/>
            <pc:sldMk cId="3039479775" sldId="3751"/>
            <ac:spMk id="42" creationId="{9034CAED-EF8A-422A-A612-B7ADBEE2AA21}"/>
          </ac:spMkLst>
        </pc:spChg>
        <pc:spChg chg="mod">
          <ac:chgData name="Peter De Tender" userId="b54b6209-5f27-411f-8c6b-6b5d6b548771" providerId="ADAL" clId="{B50FF5B2-89CF-4CC6-A692-419D39814DB0}" dt="2019-08-17T16:09:12.517" v="4672" actId="1076"/>
          <ac:spMkLst>
            <pc:docMk/>
            <pc:sldMk cId="3039479775" sldId="3751"/>
            <ac:spMk id="47" creationId="{8722060E-CA21-4518-9001-7BD7D4D36A43}"/>
          </ac:spMkLst>
        </pc:spChg>
        <pc:spChg chg="mod">
          <ac:chgData name="Peter De Tender" userId="b54b6209-5f27-411f-8c6b-6b5d6b548771" providerId="ADAL" clId="{B50FF5B2-89CF-4CC6-A692-419D39814DB0}" dt="2019-08-17T16:09:12.517" v="4672" actId="1076"/>
          <ac:spMkLst>
            <pc:docMk/>
            <pc:sldMk cId="3039479775" sldId="3751"/>
            <ac:spMk id="48" creationId="{044EB8CD-19EF-40A1-8E3C-6F92A34C6D30}"/>
          </ac:spMkLst>
        </pc:spChg>
        <pc:spChg chg="mod">
          <ac:chgData name="Peter De Tender" userId="b54b6209-5f27-411f-8c6b-6b5d6b548771" providerId="ADAL" clId="{B50FF5B2-89CF-4CC6-A692-419D39814DB0}" dt="2019-08-19T15:02:24.490" v="7610" actId="113"/>
          <ac:spMkLst>
            <pc:docMk/>
            <pc:sldMk cId="3039479775" sldId="3751"/>
            <ac:spMk id="50" creationId="{B5603CBB-090A-4EFF-AAA0-797EC0FF023E}"/>
          </ac:spMkLst>
        </pc:spChg>
        <pc:spChg chg="mod">
          <ac:chgData name="Peter De Tender" userId="b54b6209-5f27-411f-8c6b-6b5d6b548771" providerId="ADAL" clId="{B50FF5B2-89CF-4CC6-A692-419D39814DB0}" dt="2019-08-17T16:07:51.224" v="4658" actId="1076"/>
          <ac:spMkLst>
            <pc:docMk/>
            <pc:sldMk cId="3039479775" sldId="3751"/>
            <ac:spMk id="55" creationId="{780641BB-6B8E-41DD-92C5-A31A414FC29D}"/>
          </ac:spMkLst>
        </pc:spChg>
        <pc:spChg chg="mod">
          <ac:chgData name="Peter De Tender" userId="b54b6209-5f27-411f-8c6b-6b5d6b548771" providerId="ADAL" clId="{B50FF5B2-89CF-4CC6-A692-419D39814DB0}" dt="2019-08-17T16:07:23.993" v="4654" actId="164"/>
          <ac:spMkLst>
            <pc:docMk/>
            <pc:sldMk cId="3039479775" sldId="3751"/>
            <ac:spMk id="56" creationId="{90EE58BC-4E06-46A8-95D8-72EEF74FDCD9}"/>
          </ac:spMkLst>
        </pc:spChg>
        <pc:spChg chg="mod">
          <ac:chgData name="Peter De Tender" userId="b54b6209-5f27-411f-8c6b-6b5d6b548771" providerId="ADAL" clId="{B50FF5B2-89CF-4CC6-A692-419D39814DB0}" dt="2019-08-17T16:09:12.517" v="4672" actId="1076"/>
          <ac:spMkLst>
            <pc:docMk/>
            <pc:sldMk cId="3039479775" sldId="3751"/>
            <ac:spMk id="57" creationId="{E41C370E-DC5A-4A8D-A213-69F9E55C2F40}"/>
          </ac:spMkLst>
        </pc:spChg>
        <pc:spChg chg="mod">
          <ac:chgData name="Peter De Tender" userId="b54b6209-5f27-411f-8c6b-6b5d6b548771" providerId="ADAL" clId="{B50FF5B2-89CF-4CC6-A692-419D39814DB0}" dt="2019-08-17T16:07:23.993" v="4654" actId="164"/>
          <ac:spMkLst>
            <pc:docMk/>
            <pc:sldMk cId="3039479775" sldId="3751"/>
            <ac:spMk id="58" creationId="{33E0D105-9060-42B9-89AF-C72A6623F357}"/>
          </ac:spMkLst>
        </pc:spChg>
        <pc:spChg chg="mod">
          <ac:chgData name="Peter De Tender" userId="b54b6209-5f27-411f-8c6b-6b5d6b548771" providerId="ADAL" clId="{B50FF5B2-89CF-4CC6-A692-419D39814DB0}" dt="2019-08-17T16:07:23.993" v="4654" actId="164"/>
          <ac:spMkLst>
            <pc:docMk/>
            <pc:sldMk cId="3039479775" sldId="3751"/>
            <ac:spMk id="59" creationId="{CEB03C3D-FA3C-4675-8FF2-A7CC67493BA0}"/>
          </ac:spMkLst>
        </pc:spChg>
        <pc:spChg chg="mod">
          <ac:chgData name="Peter De Tender" userId="b54b6209-5f27-411f-8c6b-6b5d6b548771" providerId="ADAL" clId="{B50FF5B2-89CF-4CC6-A692-419D39814DB0}" dt="2019-08-17T16:07:23.993" v="4654" actId="164"/>
          <ac:spMkLst>
            <pc:docMk/>
            <pc:sldMk cId="3039479775" sldId="3751"/>
            <ac:spMk id="60" creationId="{A8E3026B-4B70-4F57-B63A-9A5B0EA7F77D}"/>
          </ac:spMkLst>
        </pc:spChg>
        <pc:spChg chg="mod">
          <ac:chgData name="Peter De Tender" userId="b54b6209-5f27-411f-8c6b-6b5d6b548771" providerId="ADAL" clId="{B50FF5B2-89CF-4CC6-A692-419D39814DB0}" dt="2019-08-17T16:07:23.993" v="4654" actId="164"/>
          <ac:spMkLst>
            <pc:docMk/>
            <pc:sldMk cId="3039479775" sldId="3751"/>
            <ac:spMk id="61" creationId="{44FD5A47-961C-4AEE-A6F2-94745ACA86A8}"/>
          </ac:spMkLst>
        </pc:spChg>
        <pc:grpChg chg="add mod">
          <ac:chgData name="Peter De Tender" userId="b54b6209-5f27-411f-8c6b-6b5d6b548771" providerId="ADAL" clId="{B50FF5B2-89CF-4CC6-A692-419D39814DB0}" dt="2019-08-17T16:08:55.672" v="4671" actId="1076"/>
          <ac:grpSpMkLst>
            <pc:docMk/>
            <pc:sldMk cId="3039479775" sldId="3751"/>
            <ac:grpSpMk id="18" creationId="{74A72572-6307-4496-B434-5A75D4321BE6}"/>
          </ac:grpSpMkLst>
        </pc:grpChg>
        <pc:picChg chg="del">
          <ac:chgData name="Peter De Tender" userId="b54b6209-5f27-411f-8c6b-6b5d6b548771" providerId="ADAL" clId="{B50FF5B2-89CF-4CC6-A692-419D39814DB0}" dt="2019-08-17T16:07:13.447" v="4652" actId="478"/>
          <ac:picMkLst>
            <pc:docMk/>
            <pc:sldMk cId="3039479775" sldId="3751"/>
            <ac:picMk id="3" creationId="{0F38D86A-22BC-4720-A95F-C200CBF68FB7}"/>
          </ac:picMkLst>
        </pc:picChg>
        <pc:picChg chg="mod">
          <ac:chgData name="Peter De Tender" userId="b54b6209-5f27-411f-8c6b-6b5d6b548771" providerId="ADAL" clId="{B50FF5B2-89CF-4CC6-A692-419D39814DB0}" dt="2019-08-17T16:07:23.993" v="4654" actId="164"/>
          <ac:picMkLst>
            <pc:docMk/>
            <pc:sldMk cId="3039479775" sldId="3751"/>
            <ac:picMk id="4" creationId="{E7612AD7-D214-4247-B28A-7A622386C505}"/>
          </ac:picMkLst>
        </pc:picChg>
        <pc:picChg chg="mod">
          <ac:chgData name="Peter De Tender" userId="b54b6209-5f27-411f-8c6b-6b5d6b548771" providerId="ADAL" clId="{B50FF5B2-89CF-4CC6-A692-419D39814DB0}" dt="2019-08-17T16:08:40.574" v="4667" actId="1076"/>
          <ac:picMkLst>
            <pc:docMk/>
            <pc:sldMk cId="3039479775" sldId="3751"/>
            <ac:picMk id="6" creationId="{6FE6C042-DC9B-4BCE-BAED-90507044E3AD}"/>
          </ac:picMkLst>
        </pc:picChg>
        <pc:picChg chg="mod">
          <ac:chgData name="Peter De Tender" userId="b54b6209-5f27-411f-8c6b-6b5d6b548771" providerId="ADAL" clId="{B50FF5B2-89CF-4CC6-A692-419D39814DB0}" dt="2019-08-17T16:08:44.259" v="4668" actId="1076"/>
          <ac:picMkLst>
            <pc:docMk/>
            <pc:sldMk cId="3039479775" sldId="3751"/>
            <ac:picMk id="12" creationId="{BEFB5F6E-4AC3-4AD5-88E7-2E7DEFE6F344}"/>
          </ac:picMkLst>
        </pc:picChg>
        <pc:picChg chg="mod">
          <ac:chgData name="Peter De Tender" userId="b54b6209-5f27-411f-8c6b-6b5d6b548771" providerId="ADAL" clId="{B50FF5B2-89CF-4CC6-A692-419D39814DB0}" dt="2019-08-17T16:08:23.129" v="4663" actId="1076"/>
          <ac:picMkLst>
            <pc:docMk/>
            <pc:sldMk cId="3039479775" sldId="3751"/>
            <ac:picMk id="14" creationId="{D32D4574-EE49-4DBD-889E-9CA47BDA2250}"/>
          </ac:picMkLst>
        </pc:picChg>
        <pc:picChg chg="mod">
          <ac:chgData name="Peter De Tender" userId="b54b6209-5f27-411f-8c6b-6b5d6b548771" providerId="ADAL" clId="{B50FF5B2-89CF-4CC6-A692-419D39814DB0}" dt="2019-08-17T16:07:23.993" v="4654" actId="164"/>
          <ac:picMkLst>
            <pc:docMk/>
            <pc:sldMk cId="3039479775" sldId="3751"/>
            <ac:picMk id="15" creationId="{DEFB5DA7-C087-45EF-898F-DA05042F55D9}"/>
          </ac:picMkLst>
        </pc:picChg>
        <pc:picChg chg="mod">
          <ac:chgData name="Peter De Tender" userId="b54b6209-5f27-411f-8c6b-6b5d6b548771" providerId="ADAL" clId="{B50FF5B2-89CF-4CC6-A692-419D39814DB0}" dt="2019-08-17T16:08:26.865" v="4664" actId="1076"/>
          <ac:picMkLst>
            <pc:docMk/>
            <pc:sldMk cId="3039479775" sldId="3751"/>
            <ac:picMk id="16" creationId="{42F9BF45-51F6-4F59-AB16-DE5408AE9B62}"/>
          </ac:picMkLst>
        </pc:picChg>
        <pc:picChg chg="mod">
          <ac:chgData name="Peter De Tender" userId="b54b6209-5f27-411f-8c6b-6b5d6b548771" providerId="ADAL" clId="{B50FF5B2-89CF-4CC6-A692-419D39814DB0}" dt="2019-08-17T16:07:23.993" v="4654" actId="164"/>
          <ac:picMkLst>
            <pc:docMk/>
            <pc:sldMk cId="3039479775" sldId="3751"/>
            <ac:picMk id="17" creationId="{F3DE42DE-AAE9-4458-BD46-A0C6C9DD9A32}"/>
          </ac:picMkLst>
        </pc:picChg>
        <pc:picChg chg="mod">
          <ac:chgData name="Peter De Tender" userId="b54b6209-5f27-411f-8c6b-6b5d6b548771" providerId="ADAL" clId="{B50FF5B2-89CF-4CC6-A692-419D39814DB0}" dt="2019-08-17T16:09:12.517" v="4672" actId="1076"/>
          <ac:picMkLst>
            <pc:docMk/>
            <pc:sldMk cId="3039479775" sldId="3751"/>
            <ac:picMk id="20" creationId="{B5116F3A-50AD-4C15-99F0-E768EC7CF03D}"/>
          </ac:picMkLst>
        </pc:picChg>
        <pc:picChg chg="mod">
          <ac:chgData name="Peter De Tender" userId="b54b6209-5f27-411f-8c6b-6b5d6b548771" providerId="ADAL" clId="{B50FF5B2-89CF-4CC6-A692-419D39814DB0}" dt="2019-08-17T16:07:23.993" v="4654" actId="164"/>
          <ac:picMkLst>
            <pc:docMk/>
            <pc:sldMk cId="3039479775" sldId="3751"/>
            <ac:picMk id="21" creationId="{94A51B68-C1A1-4FE6-ACC2-57F59138F6F2}"/>
          </ac:picMkLst>
        </pc:picChg>
        <pc:picChg chg="mod">
          <ac:chgData name="Peter De Tender" userId="b54b6209-5f27-411f-8c6b-6b5d6b548771" providerId="ADAL" clId="{B50FF5B2-89CF-4CC6-A692-419D39814DB0}" dt="2019-08-17T16:08:31.664" v="4665" actId="1076"/>
          <ac:picMkLst>
            <pc:docMk/>
            <pc:sldMk cId="3039479775" sldId="3751"/>
            <ac:picMk id="23" creationId="{797E7CD9-7BB0-4D8A-905E-9EC32AD5DBFB}"/>
          </ac:picMkLst>
        </pc:picChg>
        <pc:picChg chg="mod">
          <ac:chgData name="Peter De Tender" userId="b54b6209-5f27-411f-8c6b-6b5d6b548771" providerId="ADAL" clId="{B50FF5B2-89CF-4CC6-A692-419D39814DB0}" dt="2019-08-17T16:07:23.993" v="4654" actId="164"/>
          <ac:picMkLst>
            <pc:docMk/>
            <pc:sldMk cId="3039479775" sldId="3751"/>
            <ac:picMk id="25" creationId="{6CD3AC8B-6B2D-4217-AEB0-65E4FF73BAA9}"/>
          </ac:picMkLst>
        </pc:picChg>
        <pc:picChg chg="mod">
          <ac:chgData name="Peter De Tender" userId="b54b6209-5f27-411f-8c6b-6b5d6b548771" providerId="ADAL" clId="{B50FF5B2-89CF-4CC6-A692-419D39814DB0}" dt="2019-08-17T16:07:23.993" v="4654" actId="164"/>
          <ac:picMkLst>
            <pc:docMk/>
            <pc:sldMk cId="3039479775" sldId="3751"/>
            <ac:picMk id="27" creationId="{A59019A6-5EF4-41C1-8A34-683F5AC813B7}"/>
          </ac:picMkLst>
        </pc:picChg>
        <pc:picChg chg="mod">
          <ac:chgData name="Peter De Tender" userId="b54b6209-5f27-411f-8c6b-6b5d6b548771" providerId="ADAL" clId="{B50FF5B2-89CF-4CC6-A692-419D39814DB0}" dt="2019-08-17T16:07:23.993" v="4654" actId="164"/>
          <ac:picMkLst>
            <pc:docMk/>
            <pc:sldMk cId="3039479775" sldId="3751"/>
            <ac:picMk id="29" creationId="{689B43BE-2A83-4A8B-9ACF-AFD26867169A}"/>
          </ac:picMkLst>
        </pc:picChg>
        <pc:picChg chg="mod">
          <ac:chgData name="Peter De Tender" userId="b54b6209-5f27-411f-8c6b-6b5d6b548771" providerId="ADAL" clId="{B50FF5B2-89CF-4CC6-A692-419D39814DB0}" dt="2019-08-17T16:07:23.993" v="4654" actId="164"/>
          <ac:picMkLst>
            <pc:docMk/>
            <pc:sldMk cId="3039479775" sldId="3751"/>
            <ac:picMk id="31" creationId="{CA3A323C-4101-436E-9E5C-0BD67F8E0D09}"/>
          </ac:picMkLst>
        </pc:picChg>
        <pc:picChg chg="del">
          <ac:chgData name="Peter De Tender" userId="b54b6209-5f27-411f-8c6b-6b5d6b548771" providerId="ADAL" clId="{B50FF5B2-89CF-4CC6-A692-419D39814DB0}" dt="2019-08-17T16:07:15.068" v="4653" actId="478"/>
          <ac:picMkLst>
            <pc:docMk/>
            <pc:sldMk cId="3039479775" sldId="3751"/>
            <ac:picMk id="45" creationId="{ADEA7EEA-0601-4819-BE04-BFE34D31B0CF}"/>
          </ac:picMkLst>
        </pc:picChg>
        <pc:picChg chg="mod">
          <ac:chgData name="Peter De Tender" userId="b54b6209-5f27-411f-8c6b-6b5d6b548771" providerId="ADAL" clId="{B50FF5B2-89CF-4CC6-A692-419D39814DB0}" dt="2019-08-17T16:09:12.517" v="4672" actId="1076"/>
          <ac:picMkLst>
            <pc:docMk/>
            <pc:sldMk cId="3039479775" sldId="3751"/>
            <ac:picMk id="69" creationId="{C61E124F-08B2-4198-9AF8-1301EE7BBE4C}"/>
          </ac:picMkLst>
        </pc:picChg>
        <pc:picChg chg="mod">
          <ac:chgData name="Peter De Tender" userId="b54b6209-5f27-411f-8c6b-6b5d6b548771" providerId="ADAL" clId="{B50FF5B2-89CF-4CC6-A692-419D39814DB0}" dt="2019-08-17T16:09:12.517" v="4672" actId="1076"/>
          <ac:picMkLst>
            <pc:docMk/>
            <pc:sldMk cId="3039479775" sldId="3751"/>
            <ac:picMk id="71" creationId="{16B1101F-9EA5-4CCE-9D4F-D2A2F2D1B384}"/>
          </ac:picMkLst>
        </pc:picChg>
        <pc:picChg chg="mod">
          <ac:chgData name="Peter De Tender" userId="b54b6209-5f27-411f-8c6b-6b5d6b548771" providerId="ADAL" clId="{B50FF5B2-89CF-4CC6-A692-419D39814DB0}" dt="2019-08-17T16:08:07.859" v="4661" actId="1076"/>
          <ac:picMkLst>
            <pc:docMk/>
            <pc:sldMk cId="3039479775" sldId="3751"/>
            <ac:picMk id="74" creationId="{9D71AFAA-60A8-4555-977F-FC7C746537DD}"/>
          </ac:picMkLst>
        </pc:picChg>
        <pc:picChg chg="mod">
          <ac:chgData name="Peter De Tender" userId="b54b6209-5f27-411f-8c6b-6b5d6b548771" providerId="ADAL" clId="{B50FF5B2-89CF-4CC6-A692-419D39814DB0}" dt="2019-08-17T16:09:12.517" v="4672" actId="1076"/>
          <ac:picMkLst>
            <pc:docMk/>
            <pc:sldMk cId="3039479775" sldId="3751"/>
            <ac:picMk id="76" creationId="{F33A2986-0958-4BFE-B3A1-B09B17C87A91}"/>
          </ac:picMkLst>
        </pc:picChg>
      </pc:sldChg>
      <pc:sldChg chg="add">
        <pc:chgData name="Peter De Tender" userId="b54b6209-5f27-411f-8c6b-6b5d6b548771" providerId="ADAL" clId="{B50FF5B2-89CF-4CC6-A692-419D39814DB0}" dt="2019-08-15T14:35:59.332" v="75"/>
        <pc:sldMkLst>
          <pc:docMk/>
          <pc:sldMk cId="3949473318" sldId="4305"/>
        </pc:sldMkLst>
      </pc:sldChg>
      <pc:sldChg chg="add modTransition">
        <pc:chgData name="Peter De Tender" userId="b54b6209-5f27-411f-8c6b-6b5d6b548771" providerId="ADAL" clId="{B50FF5B2-89CF-4CC6-A692-419D39814DB0}" dt="2019-08-17T16:56:19.092" v="5362"/>
        <pc:sldMkLst>
          <pc:docMk/>
          <pc:sldMk cId="3784648134" sldId="4306"/>
        </pc:sldMkLst>
      </pc:sldChg>
      <pc:sldChg chg="add">
        <pc:chgData name="Peter De Tender" userId="b54b6209-5f27-411f-8c6b-6b5d6b548771" providerId="ADAL" clId="{B50FF5B2-89CF-4CC6-A692-419D39814DB0}" dt="2019-08-15T14:35:59.332" v="75"/>
        <pc:sldMkLst>
          <pc:docMk/>
          <pc:sldMk cId="3046237442" sldId="4310"/>
        </pc:sldMkLst>
      </pc:sldChg>
      <pc:sldChg chg="add">
        <pc:chgData name="Peter De Tender" userId="b54b6209-5f27-411f-8c6b-6b5d6b548771" providerId="ADAL" clId="{B50FF5B2-89CF-4CC6-A692-419D39814DB0}" dt="2019-08-15T14:35:59.332" v="75"/>
        <pc:sldMkLst>
          <pc:docMk/>
          <pc:sldMk cId="1649627968" sldId="4311"/>
        </pc:sldMkLst>
      </pc:sldChg>
      <pc:sldChg chg="modSp">
        <pc:chgData name="Peter De Tender" userId="b54b6209-5f27-411f-8c6b-6b5d6b548771" providerId="ADAL" clId="{B50FF5B2-89CF-4CC6-A692-419D39814DB0}" dt="2019-08-19T15:06:40.613" v="7945" actId="20577"/>
        <pc:sldMkLst>
          <pc:docMk/>
          <pc:sldMk cId="3243290784" sldId="4323"/>
        </pc:sldMkLst>
        <pc:spChg chg="mod">
          <ac:chgData name="Peter De Tender" userId="b54b6209-5f27-411f-8c6b-6b5d6b548771" providerId="ADAL" clId="{B50FF5B2-89CF-4CC6-A692-419D39814DB0}" dt="2019-08-19T15:06:40.613" v="7945" actId="20577"/>
          <ac:spMkLst>
            <pc:docMk/>
            <pc:sldMk cId="3243290784" sldId="4323"/>
            <ac:spMk id="4" creationId="{23F0A433-EF7F-4510-AD9B-93AD5EDD9241}"/>
          </ac:spMkLst>
        </pc:spChg>
      </pc:sldChg>
      <pc:sldChg chg="modSp">
        <pc:chgData name="Peter De Tender" userId="b54b6209-5f27-411f-8c6b-6b5d6b548771" providerId="ADAL" clId="{B50FF5B2-89CF-4CC6-A692-419D39814DB0}" dt="2019-08-19T15:07:06.932" v="8000" actId="20577"/>
        <pc:sldMkLst>
          <pc:docMk/>
          <pc:sldMk cId="240323736" sldId="4325"/>
        </pc:sldMkLst>
        <pc:spChg chg="mod">
          <ac:chgData name="Peter De Tender" userId="b54b6209-5f27-411f-8c6b-6b5d6b548771" providerId="ADAL" clId="{B50FF5B2-89CF-4CC6-A692-419D39814DB0}" dt="2019-08-19T15:07:06.932" v="8000" actId="20577"/>
          <ac:spMkLst>
            <pc:docMk/>
            <pc:sldMk cId="240323736" sldId="4325"/>
            <ac:spMk id="5" creationId="{94FF6427-3B79-4E7B-AAD7-5401A7BF243C}"/>
          </ac:spMkLst>
        </pc:spChg>
      </pc:sldChg>
      <pc:sldChg chg="modSp">
        <pc:chgData name="Peter De Tender" userId="b54b6209-5f27-411f-8c6b-6b5d6b548771" providerId="ADAL" clId="{B50FF5B2-89CF-4CC6-A692-419D39814DB0}" dt="2019-08-15T14:37:19.135" v="136" actId="20577"/>
        <pc:sldMkLst>
          <pc:docMk/>
          <pc:sldMk cId="190629274" sldId="4328"/>
        </pc:sldMkLst>
        <pc:spChg chg="mod">
          <ac:chgData name="Peter De Tender" userId="b54b6209-5f27-411f-8c6b-6b5d6b548771" providerId="ADAL" clId="{B50FF5B2-89CF-4CC6-A692-419D39814DB0}" dt="2019-08-15T14:37:19.135" v="136" actId="20577"/>
          <ac:spMkLst>
            <pc:docMk/>
            <pc:sldMk cId="190629274" sldId="4328"/>
            <ac:spMk id="13" creationId="{A7899278-BD67-4AAC-9874-65FAF4AED117}"/>
          </ac:spMkLst>
        </pc:spChg>
        <pc:spChg chg="mod">
          <ac:chgData name="Peter De Tender" userId="b54b6209-5f27-411f-8c6b-6b5d6b548771" providerId="ADAL" clId="{B50FF5B2-89CF-4CC6-A692-419D39814DB0}" dt="2019-08-15T14:37:13.330" v="124" actId="20577"/>
          <ac:spMkLst>
            <pc:docMk/>
            <pc:sldMk cId="190629274" sldId="4328"/>
            <ac:spMk id="14" creationId="{8B004072-1B0B-4387-9E77-76A61E081B56}"/>
          </ac:spMkLst>
        </pc:spChg>
      </pc:sldChg>
      <pc:sldChg chg="addSp delSp modSp add">
        <pc:chgData name="Peter De Tender" userId="b54b6209-5f27-411f-8c6b-6b5d6b548771" providerId="ADAL" clId="{B50FF5B2-89CF-4CC6-A692-419D39814DB0}" dt="2019-08-17T14:02:41.505" v="454" actId="164"/>
        <pc:sldMkLst>
          <pc:docMk/>
          <pc:sldMk cId="3540465843" sldId="4329"/>
        </pc:sldMkLst>
        <pc:spChg chg="mod">
          <ac:chgData name="Peter De Tender" userId="b54b6209-5f27-411f-8c6b-6b5d6b548771" providerId="ADAL" clId="{B50FF5B2-89CF-4CC6-A692-419D39814DB0}" dt="2019-08-17T13:55:19.058" v="179" actId="20577"/>
          <ac:spMkLst>
            <pc:docMk/>
            <pc:sldMk cId="3540465843" sldId="4329"/>
            <ac:spMk id="2" creationId="{B0486E8E-3FDC-4393-A965-2DC6363AF4B7}"/>
          </ac:spMkLst>
        </pc:spChg>
        <pc:spChg chg="add mod">
          <ac:chgData name="Peter De Tender" userId="b54b6209-5f27-411f-8c6b-6b5d6b548771" providerId="ADAL" clId="{B50FF5B2-89CF-4CC6-A692-419D39814DB0}" dt="2019-08-17T14:02:02.266" v="434" actId="207"/>
          <ac:spMkLst>
            <pc:docMk/>
            <pc:sldMk cId="3540465843" sldId="4329"/>
            <ac:spMk id="3" creationId="{96E51201-1CB1-43D6-B6A8-573011408071}"/>
          </ac:spMkLst>
        </pc:spChg>
        <pc:spChg chg="add mod">
          <ac:chgData name="Peter De Tender" userId="b54b6209-5f27-411f-8c6b-6b5d6b548771" providerId="ADAL" clId="{B50FF5B2-89CF-4CC6-A692-419D39814DB0}" dt="2019-08-17T13:57:12.034" v="362" actId="1076"/>
          <ac:spMkLst>
            <pc:docMk/>
            <pc:sldMk cId="3540465843" sldId="4329"/>
            <ac:spMk id="4" creationId="{778F8945-77DD-4970-82BB-AE63E18F58B2}"/>
          </ac:spMkLst>
        </pc:spChg>
        <pc:spChg chg="add mod">
          <ac:chgData name="Peter De Tender" userId="b54b6209-5f27-411f-8c6b-6b5d6b548771" providerId="ADAL" clId="{B50FF5B2-89CF-4CC6-A692-419D39814DB0}" dt="2019-08-17T14:02:41.505" v="454" actId="164"/>
          <ac:spMkLst>
            <pc:docMk/>
            <pc:sldMk cId="3540465843" sldId="4329"/>
            <ac:spMk id="14" creationId="{ADDEFA26-556D-4BA1-AEB7-A8C678118E07}"/>
          </ac:spMkLst>
        </pc:spChg>
        <pc:spChg chg="add mod">
          <ac:chgData name="Peter De Tender" userId="b54b6209-5f27-411f-8c6b-6b5d6b548771" providerId="ADAL" clId="{B50FF5B2-89CF-4CC6-A692-419D39814DB0}" dt="2019-08-17T14:02:41.505" v="454" actId="164"/>
          <ac:spMkLst>
            <pc:docMk/>
            <pc:sldMk cId="3540465843" sldId="4329"/>
            <ac:spMk id="15" creationId="{26957D19-B242-40DF-ADE4-BD13F29DF9D2}"/>
          </ac:spMkLst>
        </pc:spChg>
        <pc:spChg chg="add mod">
          <ac:chgData name="Peter De Tender" userId="b54b6209-5f27-411f-8c6b-6b5d6b548771" providerId="ADAL" clId="{B50FF5B2-89CF-4CC6-A692-419D39814DB0}" dt="2019-08-17T14:02:41.505" v="454" actId="164"/>
          <ac:spMkLst>
            <pc:docMk/>
            <pc:sldMk cId="3540465843" sldId="4329"/>
            <ac:spMk id="16" creationId="{257276C7-DBF1-4F21-924D-93273147A40A}"/>
          </ac:spMkLst>
        </pc:spChg>
        <pc:grpChg chg="add mod">
          <ac:chgData name="Peter De Tender" userId="b54b6209-5f27-411f-8c6b-6b5d6b548771" providerId="ADAL" clId="{B50FF5B2-89CF-4CC6-A692-419D39814DB0}" dt="2019-08-17T14:02:41.505" v="454" actId="164"/>
          <ac:grpSpMkLst>
            <pc:docMk/>
            <pc:sldMk cId="3540465843" sldId="4329"/>
            <ac:grpSpMk id="17" creationId="{7CEF9895-8565-47AA-B13B-5E022E6BE1CD}"/>
          </ac:grpSpMkLst>
        </pc:grpChg>
        <pc:picChg chg="add mod">
          <ac:chgData name="Peter De Tender" userId="b54b6209-5f27-411f-8c6b-6b5d6b548771" providerId="ADAL" clId="{B50FF5B2-89CF-4CC6-A692-419D39814DB0}" dt="2019-08-17T14:02:41.505" v="454" actId="164"/>
          <ac:picMkLst>
            <pc:docMk/>
            <pc:sldMk cId="3540465843" sldId="4329"/>
            <ac:picMk id="6" creationId="{65CEBD37-E748-4467-9ED9-372E93CA6B85}"/>
          </ac:picMkLst>
        </pc:picChg>
        <pc:picChg chg="add del mod">
          <ac:chgData name="Peter De Tender" userId="b54b6209-5f27-411f-8c6b-6b5d6b548771" providerId="ADAL" clId="{B50FF5B2-89CF-4CC6-A692-419D39814DB0}" dt="2019-08-17T13:59:43.759" v="388"/>
          <ac:picMkLst>
            <pc:docMk/>
            <pc:sldMk cId="3540465843" sldId="4329"/>
            <ac:picMk id="8" creationId="{25788C1A-0E96-4D9E-8374-8EB683132FD5}"/>
          </ac:picMkLst>
        </pc:picChg>
        <pc:picChg chg="add mod">
          <ac:chgData name="Peter De Tender" userId="b54b6209-5f27-411f-8c6b-6b5d6b548771" providerId="ADAL" clId="{B50FF5B2-89CF-4CC6-A692-419D39814DB0}" dt="2019-08-17T14:02:41.505" v="454" actId="164"/>
          <ac:picMkLst>
            <pc:docMk/>
            <pc:sldMk cId="3540465843" sldId="4329"/>
            <ac:picMk id="10" creationId="{3A6B0612-B13E-4307-B347-88C5121E2CFA}"/>
          </ac:picMkLst>
        </pc:picChg>
        <pc:picChg chg="add mod">
          <ac:chgData name="Peter De Tender" userId="b54b6209-5f27-411f-8c6b-6b5d6b548771" providerId="ADAL" clId="{B50FF5B2-89CF-4CC6-A692-419D39814DB0}" dt="2019-08-17T14:02:41.505" v="454" actId="164"/>
          <ac:picMkLst>
            <pc:docMk/>
            <pc:sldMk cId="3540465843" sldId="4329"/>
            <ac:picMk id="12" creationId="{1A101C50-6896-4165-AEFB-F5696244F70F}"/>
          </ac:picMkLst>
        </pc:picChg>
        <pc:picChg chg="add mod">
          <ac:chgData name="Peter De Tender" userId="b54b6209-5f27-411f-8c6b-6b5d6b548771" providerId="ADAL" clId="{B50FF5B2-89CF-4CC6-A692-419D39814DB0}" dt="2019-08-17T14:02:41.505" v="454" actId="164"/>
          <ac:picMkLst>
            <pc:docMk/>
            <pc:sldMk cId="3540465843" sldId="4329"/>
            <ac:picMk id="13" creationId="{E9F3C848-77CF-4363-A21E-30867AE3B18E}"/>
          </ac:picMkLst>
        </pc:picChg>
      </pc:sldChg>
      <pc:sldChg chg="addSp modSp add">
        <pc:chgData name="Peter De Tender" userId="b54b6209-5f27-411f-8c6b-6b5d6b548771" providerId="ADAL" clId="{B50FF5B2-89CF-4CC6-A692-419D39814DB0}" dt="2019-08-17T14:08:38.885" v="681" actId="20577"/>
        <pc:sldMkLst>
          <pc:docMk/>
          <pc:sldMk cId="3679912395" sldId="4330"/>
        </pc:sldMkLst>
        <pc:spChg chg="mod">
          <ac:chgData name="Peter De Tender" userId="b54b6209-5f27-411f-8c6b-6b5d6b548771" providerId="ADAL" clId="{B50FF5B2-89CF-4CC6-A692-419D39814DB0}" dt="2019-08-17T14:08:38.885" v="681" actId="20577"/>
          <ac:spMkLst>
            <pc:docMk/>
            <pc:sldMk cId="3679912395" sldId="4330"/>
            <ac:spMk id="2" creationId="{37B9CEC2-4BEB-4261-9219-1F19EC23BE5F}"/>
          </ac:spMkLst>
        </pc:spChg>
        <pc:spChg chg="mod">
          <ac:chgData name="Peter De Tender" userId="b54b6209-5f27-411f-8c6b-6b5d6b548771" providerId="ADAL" clId="{B50FF5B2-89CF-4CC6-A692-419D39814DB0}" dt="2019-08-17T14:03:19.087" v="461" actId="207"/>
          <ac:spMkLst>
            <pc:docMk/>
            <pc:sldMk cId="3679912395" sldId="4330"/>
            <ac:spMk id="8" creationId="{9835520C-FE08-402D-A343-CA5D4D0DBCB0}"/>
          </ac:spMkLst>
        </pc:spChg>
        <pc:spChg chg="mod">
          <ac:chgData name="Peter De Tender" userId="b54b6209-5f27-411f-8c6b-6b5d6b548771" providerId="ADAL" clId="{B50FF5B2-89CF-4CC6-A692-419D39814DB0}" dt="2019-08-17T14:03:22.298" v="462" actId="207"/>
          <ac:spMkLst>
            <pc:docMk/>
            <pc:sldMk cId="3679912395" sldId="4330"/>
            <ac:spMk id="9" creationId="{05CE81E4-55CC-4123-8E2D-49928086764A}"/>
          </ac:spMkLst>
        </pc:spChg>
        <pc:spChg chg="mod">
          <ac:chgData name="Peter De Tender" userId="b54b6209-5f27-411f-8c6b-6b5d6b548771" providerId="ADAL" clId="{B50FF5B2-89CF-4CC6-A692-419D39814DB0}" dt="2019-08-17T14:03:25.965" v="463" actId="207"/>
          <ac:spMkLst>
            <pc:docMk/>
            <pc:sldMk cId="3679912395" sldId="4330"/>
            <ac:spMk id="10" creationId="{F2086557-59AF-42E7-8829-4A4194717A83}"/>
          </ac:spMkLst>
        </pc:spChg>
        <pc:spChg chg="add mod">
          <ac:chgData name="Peter De Tender" userId="b54b6209-5f27-411f-8c6b-6b5d6b548771" providerId="ADAL" clId="{B50FF5B2-89CF-4CC6-A692-419D39814DB0}" dt="2019-08-17T14:08:21.251" v="669" actId="14100"/>
          <ac:spMkLst>
            <pc:docMk/>
            <pc:sldMk cId="3679912395" sldId="4330"/>
            <ac:spMk id="11" creationId="{2D2C1C8B-A03E-4F30-8F96-7B208F3F4D2C}"/>
          </ac:spMkLst>
        </pc:spChg>
        <pc:spChg chg="add mod">
          <ac:chgData name="Peter De Tender" userId="b54b6209-5f27-411f-8c6b-6b5d6b548771" providerId="ADAL" clId="{B50FF5B2-89CF-4CC6-A692-419D39814DB0}" dt="2019-08-17T14:08:02.052" v="666" actId="14100"/>
          <ac:spMkLst>
            <pc:docMk/>
            <pc:sldMk cId="3679912395" sldId="4330"/>
            <ac:spMk id="12" creationId="{13E34786-351F-407C-9428-DE0DE5D02A98}"/>
          </ac:spMkLst>
        </pc:spChg>
        <pc:spChg chg="add mod">
          <ac:chgData name="Peter De Tender" userId="b54b6209-5f27-411f-8c6b-6b5d6b548771" providerId="ADAL" clId="{B50FF5B2-89CF-4CC6-A692-419D39814DB0}" dt="2019-08-17T14:07:41.486" v="661" actId="14100"/>
          <ac:spMkLst>
            <pc:docMk/>
            <pc:sldMk cId="3679912395" sldId="4330"/>
            <ac:spMk id="13" creationId="{4389FA73-903B-4E60-AF5D-7E140CEA80F2}"/>
          </ac:spMkLst>
        </pc:spChg>
        <pc:grpChg chg="add mod">
          <ac:chgData name="Peter De Tender" userId="b54b6209-5f27-411f-8c6b-6b5d6b548771" providerId="ADAL" clId="{B50FF5B2-89CF-4CC6-A692-419D39814DB0}" dt="2019-08-17T14:02:56.557" v="457" actId="207"/>
          <ac:grpSpMkLst>
            <pc:docMk/>
            <pc:sldMk cId="3679912395" sldId="4330"/>
            <ac:grpSpMk id="3" creationId="{9698732D-F38C-4F09-9200-A62777DCCD6B}"/>
          </ac:grpSpMkLst>
        </pc:grpChg>
        <pc:picChg chg="mod">
          <ac:chgData name="Peter De Tender" userId="b54b6209-5f27-411f-8c6b-6b5d6b548771" providerId="ADAL" clId="{B50FF5B2-89CF-4CC6-A692-419D39814DB0}" dt="2019-08-17T14:03:09.588" v="459" actId="207"/>
          <ac:picMkLst>
            <pc:docMk/>
            <pc:sldMk cId="3679912395" sldId="4330"/>
            <ac:picMk id="5" creationId="{BDCDF1E1-7724-40EC-8F84-393A28EAA6D4}"/>
          </ac:picMkLst>
        </pc:picChg>
        <pc:picChg chg="mod">
          <ac:chgData name="Peter De Tender" userId="b54b6209-5f27-411f-8c6b-6b5d6b548771" providerId="ADAL" clId="{B50FF5B2-89CF-4CC6-A692-419D39814DB0}" dt="2019-08-17T14:03:12.086" v="460" actId="207"/>
          <ac:picMkLst>
            <pc:docMk/>
            <pc:sldMk cId="3679912395" sldId="4330"/>
            <ac:picMk id="6" creationId="{817B4EC6-1D35-478D-AB98-4EA8A210D39B}"/>
          </ac:picMkLst>
        </pc:picChg>
        <pc:picChg chg="mod">
          <ac:chgData name="Peter De Tender" userId="b54b6209-5f27-411f-8c6b-6b5d6b548771" providerId="ADAL" clId="{B50FF5B2-89CF-4CC6-A692-419D39814DB0}" dt="2019-08-17T14:03:07.083" v="458" actId="207"/>
          <ac:picMkLst>
            <pc:docMk/>
            <pc:sldMk cId="3679912395" sldId="4330"/>
            <ac:picMk id="7" creationId="{87D843DC-7091-4D8A-8ECF-77CBD221FBE4}"/>
          </ac:picMkLst>
        </pc:picChg>
      </pc:sldChg>
      <pc:sldChg chg="addSp modSp add">
        <pc:chgData name="Peter De Tender" userId="b54b6209-5f27-411f-8c6b-6b5d6b548771" providerId="ADAL" clId="{B50FF5B2-89CF-4CC6-A692-419D39814DB0}" dt="2019-08-17T15:18:07.796" v="1233" actId="20577"/>
        <pc:sldMkLst>
          <pc:docMk/>
          <pc:sldMk cId="2778040106" sldId="4331"/>
        </pc:sldMkLst>
        <pc:spChg chg="mod">
          <ac:chgData name="Peter De Tender" userId="b54b6209-5f27-411f-8c6b-6b5d6b548771" providerId="ADAL" clId="{B50FF5B2-89CF-4CC6-A692-419D39814DB0}" dt="2019-08-17T15:18:07.796" v="1233" actId="20577"/>
          <ac:spMkLst>
            <pc:docMk/>
            <pc:sldMk cId="2778040106" sldId="4331"/>
            <ac:spMk id="2" creationId="{DC768CED-B3FD-4FCC-B126-68BE86440AF6}"/>
          </ac:spMkLst>
        </pc:spChg>
        <pc:spChg chg="add mod">
          <ac:chgData name="Peter De Tender" userId="b54b6209-5f27-411f-8c6b-6b5d6b548771" providerId="ADAL" clId="{B50FF5B2-89CF-4CC6-A692-419D39814DB0}" dt="2019-08-17T15:12:46.105" v="940" actId="1076"/>
          <ac:spMkLst>
            <pc:docMk/>
            <pc:sldMk cId="2778040106" sldId="4331"/>
            <ac:spMk id="5" creationId="{4FBF9BE4-B97A-4FA4-9060-98B6F727C6BF}"/>
          </ac:spMkLst>
        </pc:spChg>
        <pc:spChg chg="add mod">
          <ac:chgData name="Peter De Tender" userId="b54b6209-5f27-411f-8c6b-6b5d6b548771" providerId="ADAL" clId="{B50FF5B2-89CF-4CC6-A692-419D39814DB0}" dt="2019-08-17T15:13:18.854" v="947" actId="20577"/>
          <ac:spMkLst>
            <pc:docMk/>
            <pc:sldMk cId="2778040106" sldId="4331"/>
            <ac:spMk id="7" creationId="{DB2AC26C-A130-4CEA-A8B3-C67FD0D70BFD}"/>
          </ac:spMkLst>
        </pc:spChg>
        <pc:spChg chg="add mod">
          <ac:chgData name="Peter De Tender" userId="b54b6209-5f27-411f-8c6b-6b5d6b548771" providerId="ADAL" clId="{B50FF5B2-89CF-4CC6-A692-419D39814DB0}" dt="2019-08-17T15:13:22.265" v="949" actId="20577"/>
          <ac:spMkLst>
            <pc:docMk/>
            <pc:sldMk cId="2778040106" sldId="4331"/>
            <ac:spMk id="9" creationId="{8B217F10-6421-4FA6-8D86-C79685BF4ABA}"/>
          </ac:spMkLst>
        </pc:spChg>
        <pc:spChg chg="add mod">
          <ac:chgData name="Peter De Tender" userId="b54b6209-5f27-411f-8c6b-6b5d6b548771" providerId="ADAL" clId="{B50FF5B2-89CF-4CC6-A692-419D39814DB0}" dt="2019-08-17T15:14:07.203" v="954" actId="1076"/>
          <ac:spMkLst>
            <pc:docMk/>
            <pc:sldMk cId="2778040106" sldId="4331"/>
            <ac:spMk id="10" creationId="{15EB530A-B40C-462A-87C4-A95A6F2DF4B0}"/>
          </ac:spMkLst>
        </pc:spChg>
        <pc:spChg chg="add mod">
          <ac:chgData name="Peter De Tender" userId="b54b6209-5f27-411f-8c6b-6b5d6b548771" providerId="ADAL" clId="{B50FF5B2-89CF-4CC6-A692-419D39814DB0}" dt="2019-08-17T15:14:17.607" v="956" actId="1076"/>
          <ac:spMkLst>
            <pc:docMk/>
            <pc:sldMk cId="2778040106" sldId="4331"/>
            <ac:spMk id="11" creationId="{0AB13F97-EF2C-4822-922C-22FB27E55495}"/>
          </ac:spMkLst>
        </pc:spChg>
        <pc:spChg chg="add mod">
          <ac:chgData name="Peter De Tender" userId="b54b6209-5f27-411f-8c6b-6b5d6b548771" providerId="ADAL" clId="{B50FF5B2-89CF-4CC6-A692-419D39814DB0}" dt="2019-08-17T15:14:36.058" v="960" actId="1076"/>
          <ac:spMkLst>
            <pc:docMk/>
            <pc:sldMk cId="2778040106" sldId="4331"/>
            <ac:spMk id="12" creationId="{0900C8F8-6C07-414E-B759-9A107D260BEE}"/>
          </ac:spMkLst>
        </pc:spChg>
        <pc:spChg chg="add mod">
          <ac:chgData name="Peter De Tender" userId="b54b6209-5f27-411f-8c6b-6b5d6b548771" providerId="ADAL" clId="{B50FF5B2-89CF-4CC6-A692-419D39814DB0}" dt="2019-08-17T15:14:14.312" v="955" actId="1076"/>
          <ac:spMkLst>
            <pc:docMk/>
            <pc:sldMk cId="2778040106" sldId="4331"/>
            <ac:spMk id="13" creationId="{B6E98201-CAF0-4C0E-B45C-44C98C606310}"/>
          </ac:spMkLst>
        </pc:spChg>
        <pc:spChg chg="add mod">
          <ac:chgData name="Peter De Tender" userId="b54b6209-5f27-411f-8c6b-6b5d6b548771" providerId="ADAL" clId="{B50FF5B2-89CF-4CC6-A692-419D39814DB0}" dt="2019-08-17T15:14:24.454" v="957" actId="1076"/>
          <ac:spMkLst>
            <pc:docMk/>
            <pc:sldMk cId="2778040106" sldId="4331"/>
            <ac:spMk id="14" creationId="{D9D84164-B027-4B1C-B77A-D630885D2271}"/>
          </ac:spMkLst>
        </pc:spChg>
        <pc:spChg chg="add mod">
          <ac:chgData name="Peter De Tender" userId="b54b6209-5f27-411f-8c6b-6b5d6b548771" providerId="ADAL" clId="{B50FF5B2-89CF-4CC6-A692-419D39814DB0}" dt="2019-08-17T15:13:39.597" v="952" actId="1076"/>
          <ac:spMkLst>
            <pc:docMk/>
            <pc:sldMk cId="2778040106" sldId="4331"/>
            <ac:spMk id="15" creationId="{21A50596-247B-40BC-97EB-2085973A21CF}"/>
          </ac:spMkLst>
        </pc:spChg>
        <pc:spChg chg="add mod">
          <ac:chgData name="Peter De Tender" userId="b54b6209-5f27-411f-8c6b-6b5d6b548771" providerId="ADAL" clId="{B50FF5B2-89CF-4CC6-A692-419D39814DB0}" dt="2019-08-17T15:14:28.744" v="958" actId="1076"/>
          <ac:spMkLst>
            <pc:docMk/>
            <pc:sldMk cId="2778040106" sldId="4331"/>
            <ac:spMk id="16" creationId="{F870D82A-E0D4-41E8-8379-CE8EC3C94B04}"/>
          </ac:spMkLst>
        </pc:spChg>
        <pc:spChg chg="add mod">
          <ac:chgData name="Peter De Tender" userId="b54b6209-5f27-411f-8c6b-6b5d6b548771" providerId="ADAL" clId="{B50FF5B2-89CF-4CC6-A692-419D39814DB0}" dt="2019-08-17T15:15:24.898" v="1055" actId="20577"/>
          <ac:spMkLst>
            <pc:docMk/>
            <pc:sldMk cId="2778040106" sldId="4331"/>
            <ac:spMk id="17" creationId="{D98C4030-9317-4D7E-AF6B-0220C1C71D7C}"/>
          </ac:spMkLst>
        </pc:spChg>
        <pc:spChg chg="add mod">
          <ac:chgData name="Peter De Tender" userId="b54b6209-5f27-411f-8c6b-6b5d6b548771" providerId="ADAL" clId="{B50FF5B2-89CF-4CC6-A692-419D39814DB0}" dt="2019-08-17T15:16:30.032" v="1179" actId="20577"/>
          <ac:spMkLst>
            <pc:docMk/>
            <pc:sldMk cId="2778040106" sldId="4331"/>
            <ac:spMk id="18" creationId="{3A7D080E-AB1E-488C-89D9-840CE3825A05}"/>
          </ac:spMkLst>
        </pc:spChg>
        <pc:picChg chg="add mod">
          <ac:chgData name="Peter De Tender" userId="b54b6209-5f27-411f-8c6b-6b5d6b548771" providerId="ADAL" clId="{B50FF5B2-89CF-4CC6-A692-419D39814DB0}" dt="2019-08-17T15:12:25.767" v="935" actId="14100"/>
          <ac:picMkLst>
            <pc:docMk/>
            <pc:sldMk cId="2778040106" sldId="4331"/>
            <ac:picMk id="4" creationId="{E43AEB20-4AFC-4099-9B91-98FC2B12DC08}"/>
          </ac:picMkLst>
        </pc:picChg>
        <pc:picChg chg="add mod">
          <ac:chgData name="Peter De Tender" userId="b54b6209-5f27-411f-8c6b-6b5d6b548771" providerId="ADAL" clId="{B50FF5B2-89CF-4CC6-A692-419D39814DB0}" dt="2019-08-17T15:12:59.635" v="942" actId="1076"/>
          <ac:picMkLst>
            <pc:docMk/>
            <pc:sldMk cId="2778040106" sldId="4331"/>
            <ac:picMk id="6" creationId="{84BEA299-9D94-4113-8E46-2E11129FB5BE}"/>
          </ac:picMkLst>
        </pc:picChg>
        <pc:picChg chg="add mod">
          <ac:chgData name="Peter De Tender" userId="b54b6209-5f27-411f-8c6b-6b5d6b548771" providerId="ADAL" clId="{B50FF5B2-89CF-4CC6-A692-419D39814DB0}" dt="2019-08-17T15:13:07.146" v="943" actId="1076"/>
          <ac:picMkLst>
            <pc:docMk/>
            <pc:sldMk cId="2778040106" sldId="4331"/>
            <ac:picMk id="8" creationId="{9A8E1585-6A67-49B0-8AFB-9BE3DBC5DFA3}"/>
          </ac:picMkLst>
        </pc:picChg>
      </pc:sldChg>
      <pc:sldChg chg="addSp delSp modSp">
        <pc:chgData name="Peter De Tender" userId="b54b6209-5f27-411f-8c6b-6b5d6b548771" providerId="ADAL" clId="{B50FF5B2-89CF-4CC6-A692-419D39814DB0}" dt="2019-08-17T15:20:46.614" v="1392" actId="208"/>
        <pc:sldMkLst>
          <pc:docMk/>
          <pc:sldMk cId="3008328583" sldId="4332"/>
        </pc:sldMkLst>
        <pc:spChg chg="mod">
          <ac:chgData name="Peter De Tender" userId="b54b6209-5f27-411f-8c6b-6b5d6b548771" providerId="ADAL" clId="{B50FF5B2-89CF-4CC6-A692-419D39814DB0}" dt="2019-08-17T15:18:24.756" v="1253" actId="20577"/>
          <ac:spMkLst>
            <pc:docMk/>
            <pc:sldMk cId="3008328583" sldId="4332"/>
            <ac:spMk id="2" creationId="{DC768CED-B3FD-4FCC-B126-68BE86440AF6}"/>
          </ac:spMkLst>
        </pc:spChg>
        <pc:spChg chg="add del mod">
          <ac:chgData name="Peter De Tender" userId="b54b6209-5f27-411f-8c6b-6b5d6b548771" providerId="ADAL" clId="{B50FF5B2-89CF-4CC6-A692-419D39814DB0}" dt="2019-08-17T15:18:37.321" v="1255" actId="11529"/>
          <ac:spMkLst>
            <pc:docMk/>
            <pc:sldMk cId="3008328583" sldId="4332"/>
            <ac:spMk id="3" creationId="{AA452D46-94A1-4CD2-BDFF-80BCCD990261}"/>
          </ac:spMkLst>
        </pc:spChg>
        <pc:spChg chg="del">
          <ac:chgData name="Peter De Tender" userId="b54b6209-5f27-411f-8c6b-6b5d6b548771" providerId="ADAL" clId="{B50FF5B2-89CF-4CC6-A692-419D39814DB0}" dt="2019-08-17T15:18:39.576" v="1256" actId="478"/>
          <ac:spMkLst>
            <pc:docMk/>
            <pc:sldMk cId="3008328583" sldId="4332"/>
            <ac:spMk id="11" creationId="{0AB13F97-EF2C-4822-922C-22FB27E55495}"/>
          </ac:spMkLst>
        </pc:spChg>
        <pc:spChg chg="del">
          <ac:chgData name="Peter De Tender" userId="b54b6209-5f27-411f-8c6b-6b5d6b548771" providerId="ADAL" clId="{B50FF5B2-89CF-4CC6-A692-419D39814DB0}" dt="2019-08-17T15:18:40.827" v="1257" actId="478"/>
          <ac:spMkLst>
            <pc:docMk/>
            <pc:sldMk cId="3008328583" sldId="4332"/>
            <ac:spMk id="14" creationId="{D9D84164-B027-4B1C-B77A-D630885D2271}"/>
          </ac:spMkLst>
        </pc:spChg>
        <pc:spChg chg="del">
          <ac:chgData name="Peter De Tender" userId="b54b6209-5f27-411f-8c6b-6b5d6b548771" providerId="ADAL" clId="{B50FF5B2-89CF-4CC6-A692-419D39814DB0}" dt="2019-08-17T15:18:42.222" v="1258" actId="478"/>
          <ac:spMkLst>
            <pc:docMk/>
            <pc:sldMk cId="3008328583" sldId="4332"/>
            <ac:spMk id="16" creationId="{F870D82A-E0D4-41E8-8379-CE8EC3C94B04}"/>
          </ac:spMkLst>
        </pc:spChg>
        <pc:spChg chg="mod">
          <ac:chgData name="Peter De Tender" userId="b54b6209-5f27-411f-8c6b-6b5d6b548771" providerId="ADAL" clId="{B50FF5B2-89CF-4CC6-A692-419D39814DB0}" dt="2019-08-17T15:19:31.185" v="1326" actId="20577"/>
          <ac:spMkLst>
            <pc:docMk/>
            <pc:sldMk cId="3008328583" sldId="4332"/>
            <ac:spMk id="17" creationId="{D98C4030-9317-4D7E-AF6B-0220C1C71D7C}"/>
          </ac:spMkLst>
        </pc:spChg>
        <pc:spChg chg="mod">
          <ac:chgData name="Peter De Tender" userId="b54b6209-5f27-411f-8c6b-6b5d6b548771" providerId="ADAL" clId="{B50FF5B2-89CF-4CC6-A692-419D39814DB0}" dt="2019-08-17T15:20:46.614" v="1392" actId="208"/>
          <ac:spMkLst>
            <pc:docMk/>
            <pc:sldMk cId="3008328583" sldId="4332"/>
            <ac:spMk id="18" creationId="{3A7D080E-AB1E-488C-89D9-840CE3825A05}"/>
          </ac:spMkLst>
        </pc:spChg>
        <pc:spChg chg="add mod">
          <ac:chgData name="Peter De Tender" userId="b54b6209-5f27-411f-8c6b-6b5d6b548771" providerId="ADAL" clId="{B50FF5B2-89CF-4CC6-A692-419D39814DB0}" dt="2019-08-17T15:20:22.800" v="1389" actId="207"/>
          <ac:spMkLst>
            <pc:docMk/>
            <pc:sldMk cId="3008328583" sldId="4332"/>
            <ac:spMk id="19" creationId="{B129ADC9-285E-4C18-8AF0-02700A661191}"/>
          </ac:spMkLst>
        </pc:spChg>
      </pc:sldChg>
      <pc:sldChg chg="addSp modSp add">
        <pc:chgData name="Peter De Tender" userId="b54b6209-5f27-411f-8c6b-6b5d6b548771" providerId="ADAL" clId="{B50FF5B2-89CF-4CC6-A692-419D39814DB0}" dt="2019-08-17T15:27:02.922" v="1563" actId="1076"/>
        <pc:sldMkLst>
          <pc:docMk/>
          <pc:sldMk cId="3140353044" sldId="4333"/>
        </pc:sldMkLst>
        <pc:spChg chg="mod">
          <ac:chgData name="Peter De Tender" userId="b54b6209-5f27-411f-8c6b-6b5d6b548771" providerId="ADAL" clId="{B50FF5B2-89CF-4CC6-A692-419D39814DB0}" dt="2019-08-17T15:24:50.293" v="1417" actId="20577"/>
          <ac:spMkLst>
            <pc:docMk/>
            <pc:sldMk cId="3140353044" sldId="4333"/>
            <ac:spMk id="2" creationId="{E79F0319-13E5-4C96-8247-8ECF14BC9F52}"/>
          </ac:spMkLst>
        </pc:spChg>
        <pc:spChg chg="add mod">
          <ac:chgData name="Peter De Tender" userId="b54b6209-5f27-411f-8c6b-6b5d6b548771" providerId="ADAL" clId="{B50FF5B2-89CF-4CC6-A692-419D39814DB0}" dt="2019-08-17T15:25:55.795" v="1555" actId="1076"/>
          <ac:spMkLst>
            <pc:docMk/>
            <pc:sldMk cId="3140353044" sldId="4333"/>
            <ac:spMk id="3" creationId="{D4638002-DE93-4AF2-9BE8-8DBCA3146BFE}"/>
          </ac:spMkLst>
        </pc:spChg>
        <pc:spChg chg="add mod">
          <ac:chgData name="Peter De Tender" userId="b54b6209-5f27-411f-8c6b-6b5d6b548771" providerId="ADAL" clId="{B50FF5B2-89CF-4CC6-A692-419D39814DB0}" dt="2019-08-17T15:27:02.922" v="1563" actId="1076"/>
          <ac:spMkLst>
            <pc:docMk/>
            <pc:sldMk cId="3140353044" sldId="4333"/>
            <ac:spMk id="4" creationId="{F8F10ADD-4275-4BB7-A95C-F652F67DA9F2}"/>
          </ac:spMkLst>
        </pc:spChg>
        <pc:spChg chg="add mod">
          <ac:chgData name="Peter De Tender" userId="b54b6209-5f27-411f-8c6b-6b5d6b548771" providerId="ADAL" clId="{B50FF5B2-89CF-4CC6-A692-419D39814DB0}" dt="2019-08-17T15:27:02.922" v="1563" actId="1076"/>
          <ac:spMkLst>
            <pc:docMk/>
            <pc:sldMk cId="3140353044" sldId="4333"/>
            <ac:spMk id="5" creationId="{9EF6BFFA-8192-4082-99A9-589EAC7EB0AC}"/>
          </ac:spMkLst>
        </pc:spChg>
        <pc:spChg chg="add mod">
          <ac:chgData name="Peter De Tender" userId="b54b6209-5f27-411f-8c6b-6b5d6b548771" providerId="ADAL" clId="{B50FF5B2-89CF-4CC6-A692-419D39814DB0}" dt="2019-08-17T15:27:02.922" v="1563" actId="1076"/>
          <ac:spMkLst>
            <pc:docMk/>
            <pc:sldMk cId="3140353044" sldId="4333"/>
            <ac:spMk id="6" creationId="{464E2204-6FB7-4F6A-8794-131B7DA851AE}"/>
          </ac:spMkLst>
        </pc:spChg>
        <pc:spChg chg="add mod">
          <ac:chgData name="Peter De Tender" userId="b54b6209-5f27-411f-8c6b-6b5d6b548771" providerId="ADAL" clId="{B50FF5B2-89CF-4CC6-A692-419D39814DB0}" dt="2019-08-17T15:26:33.008" v="1561" actId="404"/>
          <ac:spMkLst>
            <pc:docMk/>
            <pc:sldMk cId="3140353044" sldId="4333"/>
            <ac:spMk id="7" creationId="{15B5BA46-6F65-416E-A5A7-5BFEC11ABCF0}"/>
          </ac:spMkLst>
        </pc:spChg>
        <pc:spChg chg="add mod">
          <ac:chgData name="Peter De Tender" userId="b54b6209-5f27-411f-8c6b-6b5d6b548771" providerId="ADAL" clId="{B50FF5B2-89CF-4CC6-A692-419D39814DB0}" dt="2019-08-17T15:26:33.008" v="1561" actId="404"/>
          <ac:spMkLst>
            <pc:docMk/>
            <pc:sldMk cId="3140353044" sldId="4333"/>
            <ac:spMk id="8" creationId="{110A033D-344B-4E03-A425-9A4D113A8706}"/>
          </ac:spMkLst>
        </pc:spChg>
        <pc:spChg chg="add mod">
          <ac:chgData name="Peter De Tender" userId="b54b6209-5f27-411f-8c6b-6b5d6b548771" providerId="ADAL" clId="{B50FF5B2-89CF-4CC6-A692-419D39814DB0}" dt="2019-08-17T15:27:02.922" v="1563" actId="1076"/>
          <ac:spMkLst>
            <pc:docMk/>
            <pc:sldMk cId="3140353044" sldId="4333"/>
            <ac:spMk id="14" creationId="{542F7D45-F82E-470A-BB88-92C1D5E5DE7D}"/>
          </ac:spMkLst>
        </pc:spChg>
        <pc:spChg chg="add mod">
          <ac:chgData name="Peter De Tender" userId="b54b6209-5f27-411f-8c6b-6b5d6b548771" providerId="ADAL" clId="{B50FF5B2-89CF-4CC6-A692-419D39814DB0}" dt="2019-08-17T15:27:02.922" v="1563" actId="1076"/>
          <ac:spMkLst>
            <pc:docMk/>
            <pc:sldMk cId="3140353044" sldId="4333"/>
            <ac:spMk id="15" creationId="{420280EC-B497-4522-8EF1-C141C1DFE7E4}"/>
          </ac:spMkLst>
        </pc:spChg>
        <pc:spChg chg="add mod">
          <ac:chgData name="Peter De Tender" userId="b54b6209-5f27-411f-8c6b-6b5d6b548771" providerId="ADAL" clId="{B50FF5B2-89CF-4CC6-A692-419D39814DB0}" dt="2019-08-17T15:27:02.922" v="1563" actId="1076"/>
          <ac:spMkLst>
            <pc:docMk/>
            <pc:sldMk cId="3140353044" sldId="4333"/>
            <ac:spMk id="16" creationId="{2EA15A98-E3A1-4CB0-937D-60B623EC8BE1}"/>
          </ac:spMkLst>
        </pc:spChg>
        <pc:spChg chg="add mod">
          <ac:chgData name="Peter De Tender" userId="b54b6209-5f27-411f-8c6b-6b5d6b548771" providerId="ADAL" clId="{B50FF5B2-89CF-4CC6-A692-419D39814DB0}" dt="2019-08-17T15:26:19.109" v="1557" actId="1076"/>
          <ac:spMkLst>
            <pc:docMk/>
            <pc:sldMk cId="3140353044" sldId="4333"/>
            <ac:spMk id="17" creationId="{EF427C1F-7FB1-49A3-80C4-83B245645E70}"/>
          </ac:spMkLst>
        </pc:spChg>
        <pc:spChg chg="add mod">
          <ac:chgData name="Peter De Tender" userId="b54b6209-5f27-411f-8c6b-6b5d6b548771" providerId="ADAL" clId="{B50FF5B2-89CF-4CC6-A692-419D39814DB0}" dt="2019-08-17T15:26:19.109" v="1557" actId="1076"/>
          <ac:spMkLst>
            <pc:docMk/>
            <pc:sldMk cId="3140353044" sldId="4333"/>
            <ac:spMk id="18" creationId="{92500F52-A20F-4562-B105-4D5E0610978B}"/>
          </ac:spMkLst>
        </pc:spChg>
        <pc:spChg chg="add mod">
          <ac:chgData name="Peter De Tender" userId="b54b6209-5f27-411f-8c6b-6b5d6b548771" providerId="ADAL" clId="{B50FF5B2-89CF-4CC6-A692-419D39814DB0}" dt="2019-08-17T15:26:28.948" v="1559" actId="571"/>
          <ac:spMkLst>
            <pc:docMk/>
            <pc:sldMk cId="3140353044" sldId="4333"/>
            <ac:spMk id="19" creationId="{40955AD0-2B7B-49E3-8A58-1B964FE743E6}"/>
          </ac:spMkLst>
        </pc:spChg>
        <pc:spChg chg="add mod">
          <ac:chgData name="Peter De Tender" userId="b54b6209-5f27-411f-8c6b-6b5d6b548771" providerId="ADAL" clId="{B50FF5B2-89CF-4CC6-A692-419D39814DB0}" dt="2019-08-17T15:26:28.948" v="1559" actId="571"/>
          <ac:spMkLst>
            <pc:docMk/>
            <pc:sldMk cId="3140353044" sldId="4333"/>
            <ac:spMk id="20" creationId="{4858F6C5-EBC3-4A5E-8413-1A5F2F2DC8D0}"/>
          </ac:spMkLst>
        </pc:spChg>
        <pc:spChg chg="add mod">
          <ac:chgData name="Peter De Tender" userId="b54b6209-5f27-411f-8c6b-6b5d6b548771" providerId="ADAL" clId="{B50FF5B2-89CF-4CC6-A692-419D39814DB0}" dt="2019-08-17T15:26:28.948" v="1559" actId="571"/>
          <ac:spMkLst>
            <pc:docMk/>
            <pc:sldMk cId="3140353044" sldId="4333"/>
            <ac:spMk id="21" creationId="{19DEC9F0-7F1E-4E6C-ACF3-229557F6B8CD}"/>
          </ac:spMkLst>
        </pc:spChg>
        <pc:spChg chg="add mod">
          <ac:chgData name="Peter De Tender" userId="b54b6209-5f27-411f-8c6b-6b5d6b548771" providerId="ADAL" clId="{B50FF5B2-89CF-4CC6-A692-419D39814DB0}" dt="2019-08-17T15:26:28.948" v="1559" actId="571"/>
          <ac:spMkLst>
            <pc:docMk/>
            <pc:sldMk cId="3140353044" sldId="4333"/>
            <ac:spMk id="22" creationId="{C860B036-A3BF-4E6A-8538-BE76D24980B3}"/>
          </ac:spMkLst>
        </pc:spChg>
        <pc:picChg chg="add mod">
          <ac:chgData name="Peter De Tender" userId="b54b6209-5f27-411f-8c6b-6b5d6b548771" providerId="ADAL" clId="{B50FF5B2-89CF-4CC6-A692-419D39814DB0}" dt="2019-08-17T15:27:02.922" v="1563" actId="1076"/>
          <ac:picMkLst>
            <pc:docMk/>
            <pc:sldMk cId="3140353044" sldId="4333"/>
            <ac:picMk id="9" creationId="{3F38F085-6218-4131-A175-208D0205D718}"/>
          </ac:picMkLst>
        </pc:picChg>
        <pc:picChg chg="add mod">
          <ac:chgData name="Peter De Tender" userId="b54b6209-5f27-411f-8c6b-6b5d6b548771" providerId="ADAL" clId="{B50FF5B2-89CF-4CC6-A692-419D39814DB0}" dt="2019-08-17T15:26:46.812" v="1562" actId="14100"/>
          <ac:picMkLst>
            <pc:docMk/>
            <pc:sldMk cId="3140353044" sldId="4333"/>
            <ac:picMk id="10" creationId="{B5677549-CEDA-400D-BD76-A4591BBF693B}"/>
          </ac:picMkLst>
        </pc:picChg>
        <pc:picChg chg="add mod">
          <ac:chgData name="Peter De Tender" userId="b54b6209-5f27-411f-8c6b-6b5d6b548771" providerId="ADAL" clId="{B50FF5B2-89CF-4CC6-A692-419D39814DB0}" dt="2019-08-17T15:27:02.922" v="1563" actId="1076"/>
          <ac:picMkLst>
            <pc:docMk/>
            <pc:sldMk cId="3140353044" sldId="4333"/>
            <ac:picMk id="11" creationId="{720D1110-DFB6-46CF-9807-F4F3E7D44880}"/>
          </ac:picMkLst>
        </pc:picChg>
        <pc:picChg chg="add mod">
          <ac:chgData name="Peter De Tender" userId="b54b6209-5f27-411f-8c6b-6b5d6b548771" providerId="ADAL" clId="{B50FF5B2-89CF-4CC6-A692-419D39814DB0}" dt="2019-08-17T15:27:02.922" v="1563" actId="1076"/>
          <ac:picMkLst>
            <pc:docMk/>
            <pc:sldMk cId="3140353044" sldId="4333"/>
            <ac:picMk id="12" creationId="{E9B48D9C-A009-4198-BE1D-0002E60F4255}"/>
          </ac:picMkLst>
        </pc:picChg>
        <pc:picChg chg="add mod">
          <ac:chgData name="Peter De Tender" userId="b54b6209-5f27-411f-8c6b-6b5d6b548771" providerId="ADAL" clId="{B50FF5B2-89CF-4CC6-A692-419D39814DB0}" dt="2019-08-17T15:26:46.812" v="1562" actId="14100"/>
          <ac:picMkLst>
            <pc:docMk/>
            <pc:sldMk cId="3140353044" sldId="4333"/>
            <ac:picMk id="13" creationId="{64AE77AC-0FB8-43D3-8B78-C98CCD6DA579}"/>
          </ac:picMkLst>
        </pc:picChg>
      </pc:sldChg>
      <pc:sldChg chg="addSp delSp modSp">
        <pc:chgData name="Peter De Tender" userId="b54b6209-5f27-411f-8c6b-6b5d6b548771" providerId="ADAL" clId="{B50FF5B2-89CF-4CC6-A692-419D39814DB0}" dt="2019-08-17T16:02:19.571" v="4027" actId="207"/>
        <pc:sldMkLst>
          <pc:docMk/>
          <pc:sldMk cId="758061030" sldId="4334"/>
        </pc:sldMkLst>
        <pc:spChg chg="mod">
          <ac:chgData name="Peter De Tender" userId="b54b6209-5f27-411f-8c6b-6b5d6b548771" providerId="ADAL" clId="{B50FF5B2-89CF-4CC6-A692-419D39814DB0}" dt="2019-08-17T15:30:25.636" v="1610" actId="207"/>
          <ac:spMkLst>
            <pc:docMk/>
            <pc:sldMk cId="758061030" sldId="4334"/>
            <ac:spMk id="3" creationId="{D4638002-DE93-4AF2-9BE8-8DBCA3146BFE}"/>
          </ac:spMkLst>
        </pc:spChg>
        <pc:spChg chg="mod">
          <ac:chgData name="Peter De Tender" userId="b54b6209-5f27-411f-8c6b-6b5d6b548771" providerId="ADAL" clId="{B50FF5B2-89CF-4CC6-A692-419D39814DB0}" dt="2019-08-17T15:36:55.774" v="1891" actId="207"/>
          <ac:spMkLst>
            <pc:docMk/>
            <pc:sldMk cId="758061030" sldId="4334"/>
            <ac:spMk id="4" creationId="{F8F10ADD-4275-4BB7-A95C-F652F67DA9F2}"/>
          </ac:spMkLst>
        </pc:spChg>
        <pc:spChg chg="mod">
          <ac:chgData name="Peter De Tender" userId="b54b6209-5f27-411f-8c6b-6b5d6b548771" providerId="ADAL" clId="{B50FF5B2-89CF-4CC6-A692-419D39814DB0}" dt="2019-08-17T15:36:48.922" v="1889" actId="207"/>
          <ac:spMkLst>
            <pc:docMk/>
            <pc:sldMk cId="758061030" sldId="4334"/>
            <ac:spMk id="6" creationId="{464E2204-6FB7-4F6A-8794-131B7DA851AE}"/>
          </ac:spMkLst>
        </pc:spChg>
        <pc:spChg chg="mod">
          <ac:chgData name="Peter De Tender" userId="b54b6209-5f27-411f-8c6b-6b5d6b548771" providerId="ADAL" clId="{B50FF5B2-89CF-4CC6-A692-419D39814DB0}" dt="2019-08-17T15:35:36.091" v="1768" actId="20577"/>
          <ac:spMkLst>
            <pc:docMk/>
            <pc:sldMk cId="758061030" sldId="4334"/>
            <ac:spMk id="14" creationId="{542F7D45-F82E-470A-BB88-92C1D5E5DE7D}"/>
          </ac:spMkLst>
        </pc:spChg>
        <pc:spChg chg="mod">
          <ac:chgData name="Peter De Tender" userId="b54b6209-5f27-411f-8c6b-6b5d6b548771" providerId="ADAL" clId="{B50FF5B2-89CF-4CC6-A692-419D39814DB0}" dt="2019-08-17T15:31:26.717" v="1629" actId="20577"/>
          <ac:spMkLst>
            <pc:docMk/>
            <pc:sldMk cId="758061030" sldId="4334"/>
            <ac:spMk id="15" creationId="{420280EC-B497-4522-8EF1-C141C1DFE7E4}"/>
          </ac:spMkLst>
        </pc:spChg>
        <pc:spChg chg="mod">
          <ac:chgData name="Peter De Tender" userId="b54b6209-5f27-411f-8c6b-6b5d6b548771" providerId="ADAL" clId="{B50FF5B2-89CF-4CC6-A692-419D39814DB0}" dt="2019-08-17T16:02:19.571" v="4027" actId="207"/>
          <ac:spMkLst>
            <pc:docMk/>
            <pc:sldMk cId="758061030" sldId="4334"/>
            <ac:spMk id="18" creationId="{92500F52-A20F-4562-B105-4D5E0610978B}"/>
          </ac:spMkLst>
        </pc:spChg>
        <pc:spChg chg="add mod">
          <ac:chgData name="Peter De Tender" userId="b54b6209-5f27-411f-8c6b-6b5d6b548771" providerId="ADAL" clId="{B50FF5B2-89CF-4CC6-A692-419D39814DB0}" dt="2019-08-17T15:37:25.960" v="1925" actId="207"/>
          <ac:spMkLst>
            <pc:docMk/>
            <pc:sldMk cId="758061030" sldId="4334"/>
            <ac:spMk id="19" creationId="{7FA0F17C-5D01-4CFA-BA8A-C253005CB74A}"/>
          </ac:spMkLst>
        </pc:spChg>
        <pc:picChg chg="del">
          <ac:chgData name="Peter De Tender" userId="b54b6209-5f27-411f-8c6b-6b5d6b548771" providerId="ADAL" clId="{B50FF5B2-89CF-4CC6-A692-419D39814DB0}" dt="2019-08-17T15:35:18.570" v="1761" actId="478"/>
          <ac:picMkLst>
            <pc:docMk/>
            <pc:sldMk cId="758061030" sldId="4334"/>
            <ac:picMk id="11" creationId="{720D1110-DFB6-46CF-9807-F4F3E7D44880}"/>
          </ac:picMkLst>
        </pc:picChg>
        <pc:picChg chg="del">
          <ac:chgData name="Peter De Tender" userId="b54b6209-5f27-411f-8c6b-6b5d6b548771" providerId="ADAL" clId="{B50FF5B2-89CF-4CC6-A692-419D39814DB0}" dt="2019-08-17T15:31:02.052" v="1611" actId="478"/>
          <ac:picMkLst>
            <pc:docMk/>
            <pc:sldMk cId="758061030" sldId="4334"/>
            <ac:picMk id="12" creationId="{E9B48D9C-A009-4198-BE1D-0002E60F4255}"/>
          </ac:picMkLst>
        </pc:picChg>
        <pc:picChg chg="add mod">
          <ac:chgData name="Peter De Tender" userId="b54b6209-5f27-411f-8c6b-6b5d6b548771" providerId="ADAL" clId="{B50FF5B2-89CF-4CC6-A692-419D39814DB0}" dt="2019-08-17T15:31:18.200" v="1615" actId="14100"/>
          <ac:picMkLst>
            <pc:docMk/>
            <pc:sldMk cId="758061030" sldId="4334"/>
            <ac:picMk id="1026" creationId="{BE8D8E37-25E5-4D89-8D3A-C1EDDA76F867}"/>
          </ac:picMkLst>
        </pc:picChg>
        <pc:picChg chg="add mod">
          <ac:chgData name="Peter De Tender" userId="b54b6209-5f27-411f-8c6b-6b5d6b548771" providerId="ADAL" clId="{B50FF5B2-89CF-4CC6-A692-419D39814DB0}" dt="2019-08-17T15:35:31.455" v="1764" actId="1076"/>
          <ac:picMkLst>
            <pc:docMk/>
            <pc:sldMk cId="758061030" sldId="4334"/>
            <ac:picMk id="1028" creationId="{C9327A90-2886-4B01-A96C-E204ADE6AFA2}"/>
          </ac:picMkLst>
        </pc:picChg>
      </pc:sldChg>
      <pc:sldChg chg="modSp add">
        <pc:chgData name="Peter De Tender" userId="b54b6209-5f27-411f-8c6b-6b5d6b548771" providerId="ADAL" clId="{B50FF5B2-89CF-4CC6-A692-419D39814DB0}" dt="2019-08-17T15:55:56.251" v="3261" actId="207"/>
        <pc:sldMkLst>
          <pc:docMk/>
          <pc:sldMk cId="3036371243" sldId="4335"/>
        </pc:sldMkLst>
        <pc:spChg chg="mod">
          <ac:chgData name="Peter De Tender" userId="b54b6209-5f27-411f-8c6b-6b5d6b548771" providerId="ADAL" clId="{B50FF5B2-89CF-4CC6-A692-419D39814DB0}" dt="2019-08-17T15:32:45.828" v="1747" actId="403"/>
          <ac:spMkLst>
            <pc:docMk/>
            <pc:sldMk cId="3036371243" sldId="4335"/>
            <ac:spMk id="4" creationId="{F8F10ADD-4275-4BB7-A95C-F652F67DA9F2}"/>
          </ac:spMkLst>
        </pc:spChg>
        <pc:spChg chg="mod">
          <ac:chgData name="Peter De Tender" userId="b54b6209-5f27-411f-8c6b-6b5d6b548771" providerId="ADAL" clId="{B50FF5B2-89CF-4CC6-A692-419D39814DB0}" dt="2019-08-17T15:32:54.175" v="1750" actId="403"/>
          <ac:spMkLst>
            <pc:docMk/>
            <pc:sldMk cId="3036371243" sldId="4335"/>
            <ac:spMk id="5" creationId="{9EF6BFFA-8192-4082-99A9-589EAC7EB0AC}"/>
          </ac:spMkLst>
        </pc:spChg>
        <pc:spChg chg="mod">
          <ac:chgData name="Peter De Tender" userId="b54b6209-5f27-411f-8c6b-6b5d6b548771" providerId="ADAL" clId="{B50FF5B2-89CF-4CC6-A692-419D39814DB0}" dt="2019-08-17T15:33:08.452" v="1753" actId="403"/>
          <ac:spMkLst>
            <pc:docMk/>
            <pc:sldMk cId="3036371243" sldId="4335"/>
            <ac:spMk id="6" creationId="{464E2204-6FB7-4F6A-8794-131B7DA851AE}"/>
          </ac:spMkLst>
        </pc:spChg>
        <pc:spChg chg="mod">
          <ac:chgData name="Peter De Tender" userId="b54b6209-5f27-411f-8c6b-6b5d6b548771" providerId="ADAL" clId="{B50FF5B2-89CF-4CC6-A692-419D39814DB0}" dt="2019-08-17T15:33:15.153" v="1756" actId="403"/>
          <ac:spMkLst>
            <pc:docMk/>
            <pc:sldMk cId="3036371243" sldId="4335"/>
            <ac:spMk id="7" creationId="{15B5BA46-6F65-416E-A5A7-5BFEC11ABCF0}"/>
          </ac:spMkLst>
        </pc:spChg>
        <pc:spChg chg="mod">
          <ac:chgData name="Peter De Tender" userId="b54b6209-5f27-411f-8c6b-6b5d6b548771" providerId="ADAL" clId="{B50FF5B2-89CF-4CC6-A692-419D39814DB0}" dt="2019-08-17T15:33:35.439" v="1760" actId="108"/>
          <ac:spMkLst>
            <pc:docMk/>
            <pc:sldMk cId="3036371243" sldId="4335"/>
            <ac:spMk id="8" creationId="{110A033D-344B-4E03-A425-9A4D113A8706}"/>
          </ac:spMkLst>
        </pc:spChg>
        <pc:spChg chg="mod">
          <ac:chgData name="Peter De Tender" userId="b54b6209-5f27-411f-8c6b-6b5d6b548771" providerId="ADAL" clId="{B50FF5B2-89CF-4CC6-A692-419D39814DB0}" dt="2019-08-17T15:55:56.251" v="3261" actId="207"/>
          <ac:spMkLst>
            <pc:docMk/>
            <pc:sldMk cId="3036371243" sldId="4335"/>
            <ac:spMk id="17" creationId="{EF427C1F-7FB1-49A3-80C4-83B245645E70}"/>
          </ac:spMkLst>
        </pc:spChg>
      </pc:sldChg>
      <pc:sldChg chg="addSp delSp modSp">
        <pc:chgData name="Peter De Tender" userId="b54b6209-5f27-411f-8c6b-6b5d6b548771" providerId="ADAL" clId="{B50FF5B2-89CF-4CC6-A692-419D39814DB0}" dt="2019-08-17T15:50:00.543" v="2663" actId="113"/>
        <pc:sldMkLst>
          <pc:docMk/>
          <pc:sldMk cId="1100200579" sldId="4336"/>
        </pc:sldMkLst>
        <pc:spChg chg="mod">
          <ac:chgData name="Peter De Tender" userId="b54b6209-5f27-411f-8c6b-6b5d6b548771" providerId="ADAL" clId="{B50FF5B2-89CF-4CC6-A692-419D39814DB0}" dt="2019-08-17T15:39:41.339" v="1947" actId="255"/>
          <ac:spMkLst>
            <pc:docMk/>
            <pc:sldMk cId="1100200579" sldId="4336"/>
            <ac:spMk id="4" creationId="{DA6A65AD-43AA-423E-8D08-19A36B5745EF}"/>
          </ac:spMkLst>
        </pc:spChg>
        <pc:spChg chg="mod">
          <ac:chgData name="Peter De Tender" userId="b54b6209-5f27-411f-8c6b-6b5d6b548771" providerId="ADAL" clId="{B50FF5B2-89CF-4CC6-A692-419D39814DB0}" dt="2019-08-17T15:47:16.145" v="2629" actId="207"/>
          <ac:spMkLst>
            <pc:docMk/>
            <pc:sldMk cId="1100200579" sldId="4336"/>
            <ac:spMk id="5" creationId="{795D34CA-2892-4FF4-9588-C6A35829635B}"/>
          </ac:spMkLst>
        </pc:spChg>
        <pc:spChg chg="add mod">
          <ac:chgData name="Peter De Tender" userId="b54b6209-5f27-411f-8c6b-6b5d6b548771" providerId="ADAL" clId="{B50FF5B2-89CF-4CC6-A692-419D39814DB0}" dt="2019-08-17T15:44:49.489" v="2553" actId="478"/>
          <ac:spMkLst>
            <pc:docMk/>
            <pc:sldMk cId="1100200579" sldId="4336"/>
            <ac:spMk id="8" creationId="{C73B8772-AAF5-472B-9A06-6D3BCA4B317A}"/>
          </ac:spMkLst>
        </pc:spChg>
        <pc:spChg chg="mod">
          <ac:chgData name="Peter De Tender" userId="b54b6209-5f27-411f-8c6b-6b5d6b548771" providerId="ADAL" clId="{B50FF5B2-89CF-4CC6-A692-419D39814DB0}" dt="2019-08-17T15:42:02.150" v="2202" actId="20577"/>
          <ac:spMkLst>
            <pc:docMk/>
            <pc:sldMk cId="1100200579" sldId="4336"/>
            <ac:spMk id="10" creationId="{967D699B-D6CA-484D-9DCC-8760B5AE64AE}"/>
          </ac:spMkLst>
        </pc:spChg>
        <pc:spChg chg="mod">
          <ac:chgData name="Peter De Tender" userId="b54b6209-5f27-411f-8c6b-6b5d6b548771" providerId="ADAL" clId="{B50FF5B2-89CF-4CC6-A692-419D39814DB0}" dt="2019-08-17T15:41:15.358" v="2053" actId="20577"/>
          <ac:spMkLst>
            <pc:docMk/>
            <pc:sldMk cId="1100200579" sldId="4336"/>
            <ac:spMk id="12" creationId="{2C90A02D-FA22-4D75-8262-E67026C3F459}"/>
          </ac:spMkLst>
        </pc:spChg>
        <pc:spChg chg="mod">
          <ac:chgData name="Peter De Tender" userId="b54b6209-5f27-411f-8c6b-6b5d6b548771" providerId="ADAL" clId="{B50FF5B2-89CF-4CC6-A692-419D39814DB0}" dt="2019-08-17T15:42:21.235" v="2215" actId="20577"/>
          <ac:spMkLst>
            <pc:docMk/>
            <pc:sldMk cId="1100200579" sldId="4336"/>
            <ac:spMk id="20" creationId="{D306CDB6-E465-4A41-B520-9DC0AC0600BC}"/>
          </ac:spMkLst>
        </pc:spChg>
        <pc:spChg chg="mod">
          <ac:chgData name="Peter De Tender" userId="b54b6209-5f27-411f-8c6b-6b5d6b548771" providerId="ADAL" clId="{B50FF5B2-89CF-4CC6-A692-419D39814DB0}" dt="2019-08-17T15:42:48.250" v="2324" actId="20577"/>
          <ac:spMkLst>
            <pc:docMk/>
            <pc:sldMk cId="1100200579" sldId="4336"/>
            <ac:spMk id="21" creationId="{48F696DB-EE80-40C9-9008-6142F73C1492}"/>
          </ac:spMkLst>
        </pc:spChg>
        <pc:spChg chg="mod">
          <ac:chgData name="Peter De Tender" userId="b54b6209-5f27-411f-8c6b-6b5d6b548771" providerId="ADAL" clId="{B50FF5B2-89CF-4CC6-A692-419D39814DB0}" dt="2019-08-17T15:50:00.543" v="2663" actId="113"/>
          <ac:spMkLst>
            <pc:docMk/>
            <pc:sldMk cId="1100200579" sldId="4336"/>
            <ac:spMk id="27" creationId="{23EC78E9-A3F5-4292-B3B0-3F15A3B65F2D}"/>
          </ac:spMkLst>
        </pc:spChg>
        <pc:spChg chg="mod">
          <ac:chgData name="Peter De Tender" userId="b54b6209-5f27-411f-8c6b-6b5d6b548771" providerId="ADAL" clId="{B50FF5B2-89CF-4CC6-A692-419D39814DB0}" dt="2019-08-17T15:48:03.645" v="2636" actId="207"/>
          <ac:spMkLst>
            <pc:docMk/>
            <pc:sldMk cId="1100200579" sldId="4336"/>
            <ac:spMk id="30" creationId="{A794CA63-381B-4EF5-93F4-3262C5613026}"/>
          </ac:spMkLst>
        </pc:spChg>
        <pc:spChg chg="mod">
          <ac:chgData name="Peter De Tender" userId="b54b6209-5f27-411f-8c6b-6b5d6b548771" providerId="ADAL" clId="{B50FF5B2-89CF-4CC6-A692-419D39814DB0}" dt="2019-08-17T15:43:14.425" v="2351" actId="20577"/>
          <ac:spMkLst>
            <pc:docMk/>
            <pc:sldMk cId="1100200579" sldId="4336"/>
            <ac:spMk id="33" creationId="{8446C7CC-67CB-4D25-A20A-694A6E1F21D8}"/>
          </ac:spMkLst>
        </pc:spChg>
        <pc:spChg chg="mod">
          <ac:chgData name="Peter De Tender" userId="b54b6209-5f27-411f-8c6b-6b5d6b548771" providerId="ADAL" clId="{B50FF5B2-89CF-4CC6-A692-419D39814DB0}" dt="2019-08-17T15:44:11.182" v="2546" actId="20577"/>
          <ac:spMkLst>
            <pc:docMk/>
            <pc:sldMk cId="1100200579" sldId="4336"/>
            <ac:spMk id="34" creationId="{C7FD4636-4259-4145-9391-F318DE7B8336}"/>
          </ac:spMkLst>
        </pc:spChg>
        <pc:picChg chg="add mod">
          <ac:chgData name="Peter De Tender" userId="b54b6209-5f27-411f-8c6b-6b5d6b548771" providerId="ADAL" clId="{B50FF5B2-89CF-4CC6-A692-419D39814DB0}" dt="2019-08-17T15:45:10.305" v="2558" actId="1076"/>
          <ac:picMkLst>
            <pc:docMk/>
            <pc:sldMk cId="1100200579" sldId="4336"/>
            <ac:picMk id="11" creationId="{17942185-CB1F-44E6-9CCB-4D80BD03C0C0}"/>
          </ac:picMkLst>
        </pc:picChg>
        <pc:picChg chg="del">
          <ac:chgData name="Peter De Tender" userId="b54b6209-5f27-411f-8c6b-6b5d6b548771" providerId="ADAL" clId="{B50FF5B2-89CF-4CC6-A692-419D39814DB0}" dt="2019-08-17T15:44:49.489" v="2553" actId="478"/>
          <ac:picMkLst>
            <pc:docMk/>
            <pc:sldMk cId="1100200579" sldId="4336"/>
            <ac:picMk id="16" creationId="{ABB99AEE-D0DA-4872-AD88-E593AF1F70C9}"/>
          </ac:picMkLst>
        </pc:picChg>
        <pc:picChg chg="mod">
          <ac:chgData name="Peter De Tender" userId="b54b6209-5f27-411f-8c6b-6b5d6b548771" providerId="ADAL" clId="{B50FF5B2-89CF-4CC6-A692-419D39814DB0}" dt="2019-08-17T15:47:24.254" v="2630" actId="207"/>
          <ac:picMkLst>
            <pc:docMk/>
            <pc:sldMk cId="1100200579" sldId="4336"/>
            <ac:picMk id="26" creationId="{00E8F52D-C4CC-4645-A09C-A5C2D2D471F5}"/>
          </ac:picMkLst>
        </pc:picChg>
        <pc:picChg chg="mod">
          <ac:chgData name="Peter De Tender" userId="b54b6209-5f27-411f-8c6b-6b5d6b548771" providerId="ADAL" clId="{B50FF5B2-89CF-4CC6-A692-419D39814DB0}" dt="2019-08-17T15:47:28.283" v="2631" actId="207"/>
          <ac:picMkLst>
            <pc:docMk/>
            <pc:sldMk cId="1100200579" sldId="4336"/>
            <ac:picMk id="36" creationId="{0BDC9036-025D-43F9-AA73-A887588652A1}"/>
          </ac:picMkLst>
        </pc:picChg>
        <pc:picChg chg="mod">
          <ac:chgData name="Peter De Tender" userId="b54b6209-5f27-411f-8c6b-6b5d6b548771" providerId="ADAL" clId="{B50FF5B2-89CF-4CC6-A692-419D39814DB0}" dt="2019-08-17T15:47:32.138" v="2632" actId="207"/>
          <ac:picMkLst>
            <pc:docMk/>
            <pc:sldMk cId="1100200579" sldId="4336"/>
            <ac:picMk id="38" creationId="{ABF23BC7-1AA2-4459-BE12-18A85FDCC87A}"/>
          </ac:picMkLst>
        </pc:picChg>
      </pc:sldChg>
      <pc:sldChg chg="addSp delSp modSp ord">
        <pc:chgData name="Peter De Tender" userId="b54b6209-5f27-411f-8c6b-6b5d6b548771" providerId="ADAL" clId="{B50FF5B2-89CF-4CC6-A692-419D39814DB0}" dt="2019-08-19T12:23:40.770" v="6624" actId="1076"/>
        <pc:sldMkLst>
          <pc:docMk/>
          <pc:sldMk cId="1237986862" sldId="4337"/>
        </pc:sldMkLst>
        <pc:spChg chg="mod">
          <ac:chgData name="Peter De Tender" userId="b54b6209-5f27-411f-8c6b-6b5d6b548771" providerId="ADAL" clId="{B50FF5B2-89CF-4CC6-A692-419D39814DB0}" dt="2019-08-17T15:48:16.475" v="2637" actId="207"/>
          <ac:spMkLst>
            <pc:docMk/>
            <pc:sldMk cId="1237986862" sldId="4337"/>
            <ac:spMk id="4" creationId="{DA6A65AD-43AA-423E-8D08-19A36B5745EF}"/>
          </ac:spMkLst>
        </pc:spChg>
        <pc:spChg chg="mod">
          <ac:chgData name="Peter De Tender" userId="b54b6209-5f27-411f-8c6b-6b5d6b548771" providerId="ADAL" clId="{B50FF5B2-89CF-4CC6-A692-419D39814DB0}" dt="2019-08-17T15:46:34.737" v="2627" actId="255"/>
          <ac:spMkLst>
            <pc:docMk/>
            <pc:sldMk cId="1237986862" sldId="4337"/>
            <ac:spMk id="5" creationId="{795D34CA-2892-4FF4-9588-C6A35829635B}"/>
          </ac:spMkLst>
        </pc:spChg>
        <pc:spChg chg="add mod">
          <ac:chgData name="Peter De Tender" userId="b54b6209-5f27-411f-8c6b-6b5d6b548771" providerId="ADAL" clId="{B50FF5B2-89CF-4CC6-A692-419D39814DB0}" dt="2019-08-17T15:50:27.222" v="2664" actId="478"/>
          <ac:spMkLst>
            <pc:docMk/>
            <pc:sldMk cId="1237986862" sldId="4337"/>
            <ac:spMk id="8" creationId="{14CF69DA-7437-489E-8B46-3A7E63350728}"/>
          </ac:spMkLst>
        </pc:spChg>
        <pc:spChg chg="mod">
          <ac:chgData name="Peter De Tender" userId="b54b6209-5f27-411f-8c6b-6b5d6b548771" providerId="ADAL" clId="{B50FF5B2-89CF-4CC6-A692-419D39814DB0}" dt="2019-08-17T15:52:22.217" v="2790" actId="20577"/>
          <ac:spMkLst>
            <pc:docMk/>
            <pc:sldMk cId="1237986862" sldId="4337"/>
            <ac:spMk id="10" creationId="{967D699B-D6CA-484D-9DCC-8760B5AE64AE}"/>
          </ac:spMkLst>
        </pc:spChg>
        <pc:spChg chg="mod">
          <ac:chgData name="Peter De Tender" userId="b54b6209-5f27-411f-8c6b-6b5d6b548771" providerId="ADAL" clId="{B50FF5B2-89CF-4CC6-A692-419D39814DB0}" dt="2019-08-17T15:51:55.018" v="2700" actId="20577"/>
          <ac:spMkLst>
            <pc:docMk/>
            <pc:sldMk cId="1237986862" sldId="4337"/>
            <ac:spMk id="12" creationId="{2C90A02D-FA22-4D75-8262-E67026C3F459}"/>
          </ac:spMkLst>
        </pc:spChg>
        <pc:spChg chg="mod">
          <ac:chgData name="Peter De Tender" userId="b54b6209-5f27-411f-8c6b-6b5d6b548771" providerId="ADAL" clId="{B50FF5B2-89CF-4CC6-A692-419D39814DB0}" dt="2019-08-17T15:52:55.943" v="2857" actId="20577"/>
          <ac:spMkLst>
            <pc:docMk/>
            <pc:sldMk cId="1237986862" sldId="4337"/>
            <ac:spMk id="20" creationId="{D306CDB6-E465-4A41-B520-9DC0AC0600BC}"/>
          </ac:spMkLst>
        </pc:spChg>
        <pc:spChg chg="mod">
          <ac:chgData name="Peter De Tender" userId="b54b6209-5f27-411f-8c6b-6b5d6b548771" providerId="ADAL" clId="{B50FF5B2-89CF-4CC6-A692-419D39814DB0}" dt="2019-08-17T15:53:49.325" v="3040" actId="20577"/>
          <ac:spMkLst>
            <pc:docMk/>
            <pc:sldMk cId="1237986862" sldId="4337"/>
            <ac:spMk id="21" creationId="{48F696DB-EE80-40C9-9008-6142F73C1492}"/>
          </ac:spMkLst>
        </pc:spChg>
        <pc:spChg chg="mod">
          <ac:chgData name="Peter De Tender" userId="b54b6209-5f27-411f-8c6b-6b5d6b548771" providerId="ADAL" clId="{B50FF5B2-89CF-4CC6-A692-419D39814DB0}" dt="2019-08-17T15:49:27.648" v="2659" actId="113"/>
          <ac:spMkLst>
            <pc:docMk/>
            <pc:sldMk cId="1237986862" sldId="4337"/>
            <ac:spMk id="27" creationId="{23EC78E9-A3F5-4292-B3B0-3F15A3B65F2D}"/>
          </ac:spMkLst>
        </pc:spChg>
        <pc:spChg chg="mod">
          <ac:chgData name="Peter De Tender" userId="b54b6209-5f27-411f-8c6b-6b5d6b548771" providerId="ADAL" clId="{B50FF5B2-89CF-4CC6-A692-419D39814DB0}" dt="2019-08-17T15:48:46.825" v="2642" actId="207"/>
          <ac:spMkLst>
            <pc:docMk/>
            <pc:sldMk cId="1237986862" sldId="4337"/>
            <ac:spMk id="30" creationId="{A794CA63-381B-4EF5-93F4-3262C5613026}"/>
          </ac:spMkLst>
        </pc:spChg>
        <pc:spChg chg="mod">
          <ac:chgData name="Peter De Tender" userId="b54b6209-5f27-411f-8c6b-6b5d6b548771" providerId="ADAL" clId="{B50FF5B2-89CF-4CC6-A692-419D39814DB0}" dt="2019-08-17T15:54:17.575" v="3072" actId="14100"/>
          <ac:spMkLst>
            <pc:docMk/>
            <pc:sldMk cId="1237986862" sldId="4337"/>
            <ac:spMk id="33" creationId="{8446C7CC-67CB-4D25-A20A-694A6E1F21D8}"/>
          </ac:spMkLst>
        </pc:spChg>
        <pc:spChg chg="mod">
          <ac:chgData name="Peter De Tender" userId="b54b6209-5f27-411f-8c6b-6b5d6b548771" providerId="ADAL" clId="{B50FF5B2-89CF-4CC6-A692-419D39814DB0}" dt="2019-08-17T15:55:02.699" v="3259" actId="20577"/>
          <ac:spMkLst>
            <pc:docMk/>
            <pc:sldMk cId="1237986862" sldId="4337"/>
            <ac:spMk id="34" creationId="{C7FD4636-4259-4145-9391-F318DE7B8336}"/>
          </ac:spMkLst>
        </pc:spChg>
        <pc:grpChg chg="mod">
          <ac:chgData name="Peter De Tender" userId="b54b6209-5f27-411f-8c6b-6b5d6b548771" providerId="ADAL" clId="{B50FF5B2-89CF-4CC6-A692-419D39814DB0}" dt="2019-08-19T12:23:40.770" v="6624" actId="1076"/>
          <ac:grpSpMkLst>
            <pc:docMk/>
            <pc:sldMk cId="1237986862" sldId="4337"/>
            <ac:grpSpMk id="3" creationId="{7E1109A4-FFA7-4A22-A9BA-27D765A83C78}"/>
          </ac:grpSpMkLst>
        </pc:grpChg>
        <pc:picChg chg="add del mod">
          <ac:chgData name="Peter De Tender" userId="b54b6209-5f27-411f-8c6b-6b5d6b548771" providerId="ADAL" clId="{B50FF5B2-89CF-4CC6-A692-419D39814DB0}" dt="2019-08-17T15:50:36.933" v="2668" actId="478"/>
          <ac:picMkLst>
            <pc:docMk/>
            <pc:sldMk cId="1237986862" sldId="4337"/>
            <ac:picMk id="11" creationId="{D69350DA-01C8-4F1D-B2A6-7B3EBF3EE771}"/>
          </ac:picMkLst>
        </pc:picChg>
        <pc:picChg chg="add mod">
          <ac:chgData name="Peter De Tender" userId="b54b6209-5f27-411f-8c6b-6b5d6b548771" providerId="ADAL" clId="{B50FF5B2-89CF-4CC6-A692-419D39814DB0}" dt="2019-08-17T15:51:28.003" v="2674" actId="14100"/>
          <ac:picMkLst>
            <pc:docMk/>
            <pc:sldMk cId="1237986862" sldId="4337"/>
            <ac:picMk id="13" creationId="{A20D6E64-6BF9-47CA-BE48-68D8C0EC0F1C}"/>
          </ac:picMkLst>
        </pc:picChg>
        <pc:picChg chg="del">
          <ac:chgData name="Peter De Tender" userId="b54b6209-5f27-411f-8c6b-6b5d6b548771" providerId="ADAL" clId="{B50FF5B2-89CF-4CC6-A692-419D39814DB0}" dt="2019-08-17T15:50:27.222" v="2664" actId="478"/>
          <ac:picMkLst>
            <pc:docMk/>
            <pc:sldMk cId="1237986862" sldId="4337"/>
            <ac:picMk id="16" creationId="{ABB99AEE-D0DA-4872-AD88-E593AF1F70C9}"/>
          </ac:picMkLst>
        </pc:picChg>
        <pc:picChg chg="mod">
          <ac:chgData name="Peter De Tender" userId="b54b6209-5f27-411f-8c6b-6b5d6b548771" providerId="ADAL" clId="{B50FF5B2-89CF-4CC6-A692-419D39814DB0}" dt="2019-08-17T15:48:27.651" v="2638" actId="207"/>
          <ac:picMkLst>
            <pc:docMk/>
            <pc:sldMk cId="1237986862" sldId="4337"/>
            <ac:picMk id="26" creationId="{00E8F52D-C4CC-4645-A09C-A5C2D2D471F5}"/>
          </ac:picMkLst>
        </pc:picChg>
        <pc:picChg chg="mod">
          <ac:chgData name="Peter De Tender" userId="b54b6209-5f27-411f-8c6b-6b5d6b548771" providerId="ADAL" clId="{B50FF5B2-89CF-4CC6-A692-419D39814DB0}" dt="2019-08-17T15:48:32.077" v="2639" actId="207"/>
          <ac:picMkLst>
            <pc:docMk/>
            <pc:sldMk cId="1237986862" sldId="4337"/>
            <ac:picMk id="36" creationId="{0BDC9036-025D-43F9-AA73-A887588652A1}"/>
          </ac:picMkLst>
        </pc:picChg>
        <pc:picChg chg="mod">
          <ac:chgData name="Peter De Tender" userId="b54b6209-5f27-411f-8c6b-6b5d6b548771" providerId="ADAL" clId="{B50FF5B2-89CF-4CC6-A692-419D39814DB0}" dt="2019-08-17T15:48:35.648" v="2640" actId="207"/>
          <ac:picMkLst>
            <pc:docMk/>
            <pc:sldMk cId="1237986862" sldId="4337"/>
            <ac:picMk id="38" creationId="{ABF23BC7-1AA2-4459-BE12-18A85FDCC87A}"/>
          </ac:picMkLst>
        </pc:picChg>
      </pc:sldChg>
      <pc:sldChg chg="addSp delSp modSp add">
        <pc:chgData name="Peter De Tender" userId="b54b6209-5f27-411f-8c6b-6b5d6b548771" providerId="ADAL" clId="{B50FF5B2-89CF-4CC6-A692-419D39814DB0}" dt="2019-08-17T16:01:35.117" v="3971" actId="20577"/>
        <pc:sldMkLst>
          <pc:docMk/>
          <pc:sldMk cId="3949828166" sldId="4338"/>
        </pc:sldMkLst>
        <pc:spChg chg="mod">
          <ac:chgData name="Peter De Tender" userId="b54b6209-5f27-411f-8c6b-6b5d6b548771" providerId="ADAL" clId="{B50FF5B2-89CF-4CC6-A692-419D39814DB0}" dt="2019-08-17T15:56:46.596" v="3279" actId="20577"/>
          <ac:spMkLst>
            <pc:docMk/>
            <pc:sldMk cId="3949828166" sldId="4338"/>
            <ac:spMk id="4" creationId="{DA6A65AD-43AA-423E-8D08-19A36B5745EF}"/>
          </ac:spMkLst>
        </pc:spChg>
        <pc:spChg chg="mod">
          <ac:chgData name="Peter De Tender" userId="b54b6209-5f27-411f-8c6b-6b5d6b548771" providerId="ADAL" clId="{B50FF5B2-89CF-4CC6-A692-419D39814DB0}" dt="2019-08-17T15:57:07.719" v="3353" actId="20577"/>
          <ac:spMkLst>
            <pc:docMk/>
            <pc:sldMk cId="3949828166" sldId="4338"/>
            <ac:spMk id="5" creationId="{795D34CA-2892-4FF4-9588-C6A35829635B}"/>
          </ac:spMkLst>
        </pc:spChg>
        <pc:spChg chg="mod">
          <ac:chgData name="Peter De Tender" userId="b54b6209-5f27-411f-8c6b-6b5d6b548771" providerId="ADAL" clId="{B50FF5B2-89CF-4CC6-A692-419D39814DB0}" dt="2019-08-17T16:00:04.275" v="3774" actId="20577"/>
          <ac:spMkLst>
            <pc:docMk/>
            <pc:sldMk cId="3949828166" sldId="4338"/>
            <ac:spMk id="10" creationId="{967D699B-D6CA-484D-9DCC-8760B5AE64AE}"/>
          </ac:spMkLst>
        </pc:spChg>
        <pc:spChg chg="mod">
          <ac:chgData name="Peter De Tender" userId="b54b6209-5f27-411f-8c6b-6b5d6b548771" providerId="ADAL" clId="{B50FF5B2-89CF-4CC6-A692-419D39814DB0}" dt="2019-08-17T15:58:12.956" v="3385" actId="20577"/>
          <ac:spMkLst>
            <pc:docMk/>
            <pc:sldMk cId="3949828166" sldId="4338"/>
            <ac:spMk id="12" creationId="{2C90A02D-FA22-4D75-8262-E67026C3F459}"/>
          </ac:spMkLst>
        </pc:spChg>
        <pc:spChg chg="mod">
          <ac:chgData name="Peter De Tender" userId="b54b6209-5f27-411f-8c6b-6b5d6b548771" providerId="ADAL" clId="{B50FF5B2-89CF-4CC6-A692-419D39814DB0}" dt="2019-08-17T15:59:03.205" v="3564" actId="14100"/>
          <ac:spMkLst>
            <pc:docMk/>
            <pc:sldMk cId="3949828166" sldId="4338"/>
            <ac:spMk id="20" creationId="{D306CDB6-E465-4A41-B520-9DC0AC0600BC}"/>
          </ac:spMkLst>
        </pc:spChg>
        <pc:spChg chg="mod">
          <ac:chgData name="Peter De Tender" userId="b54b6209-5f27-411f-8c6b-6b5d6b548771" providerId="ADAL" clId="{B50FF5B2-89CF-4CC6-A692-419D39814DB0}" dt="2019-08-17T15:59:53.943" v="3758" actId="20577"/>
          <ac:spMkLst>
            <pc:docMk/>
            <pc:sldMk cId="3949828166" sldId="4338"/>
            <ac:spMk id="21" creationId="{48F696DB-EE80-40C9-9008-6142F73C1492}"/>
          </ac:spMkLst>
        </pc:spChg>
        <pc:spChg chg="mod">
          <ac:chgData name="Peter De Tender" userId="b54b6209-5f27-411f-8c6b-6b5d6b548771" providerId="ADAL" clId="{B50FF5B2-89CF-4CC6-A692-419D39814DB0}" dt="2019-08-17T15:56:26.384" v="3267" actId="207"/>
          <ac:spMkLst>
            <pc:docMk/>
            <pc:sldMk cId="3949828166" sldId="4338"/>
            <ac:spMk id="27" creationId="{23EC78E9-A3F5-4292-B3B0-3F15A3B65F2D}"/>
          </ac:spMkLst>
        </pc:spChg>
        <pc:spChg chg="mod">
          <ac:chgData name="Peter De Tender" userId="b54b6209-5f27-411f-8c6b-6b5d6b548771" providerId="ADAL" clId="{B50FF5B2-89CF-4CC6-A692-419D39814DB0}" dt="2019-08-17T15:56:35.704" v="3269" actId="207"/>
          <ac:spMkLst>
            <pc:docMk/>
            <pc:sldMk cId="3949828166" sldId="4338"/>
            <ac:spMk id="30" creationId="{A794CA63-381B-4EF5-93F4-3262C5613026}"/>
          </ac:spMkLst>
        </pc:spChg>
        <pc:spChg chg="mod">
          <ac:chgData name="Peter De Tender" userId="b54b6209-5f27-411f-8c6b-6b5d6b548771" providerId="ADAL" clId="{B50FF5B2-89CF-4CC6-A692-419D39814DB0}" dt="2019-08-17T16:00:48.769" v="3809" actId="14100"/>
          <ac:spMkLst>
            <pc:docMk/>
            <pc:sldMk cId="3949828166" sldId="4338"/>
            <ac:spMk id="33" creationId="{8446C7CC-67CB-4D25-A20A-694A6E1F21D8}"/>
          </ac:spMkLst>
        </pc:spChg>
        <pc:spChg chg="mod">
          <ac:chgData name="Peter De Tender" userId="b54b6209-5f27-411f-8c6b-6b5d6b548771" providerId="ADAL" clId="{B50FF5B2-89CF-4CC6-A692-419D39814DB0}" dt="2019-08-17T16:01:35.117" v="3971" actId="20577"/>
          <ac:spMkLst>
            <pc:docMk/>
            <pc:sldMk cId="3949828166" sldId="4338"/>
            <ac:spMk id="34" creationId="{C7FD4636-4259-4145-9391-F318DE7B8336}"/>
          </ac:spMkLst>
        </pc:spChg>
        <pc:picChg chg="add mod">
          <ac:chgData name="Peter De Tender" userId="b54b6209-5f27-411f-8c6b-6b5d6b548771" providerId="ADAL" clId="{B50FF5B2-89CF-4CC6-A692-419D39814DB0}" dt="2019-08-17T15:57:46.329" v="3358" actId="14100"/>
          <ac:picMkLst>
            <pc:docMk/>
            <pc:sldMk cId="3949828166" sldId="4338"/>
            <ac:picMk id="7" creationId="{5C6A8480-02DD-4BE0-B973-85CD37D3242A}"/>
          </ac:picMkLst>
        </pc:picChg>
        <pc:picChg chg="del">
          <ac:chgData name="Peter De Tender" userId="b54b6209-5f27-411f-8c6b-6b5d6b548771" providerId="ADAL" clId="{B50FF5B2-89CF-4CC6-A692-419D39814DB0}" dt="2019-08-17T15:57:29.377" v="3354" actId="478"/>
          <ac:picMkLst>
            <pc:docMk/>
            <pc:sldMk cId="3949828166" sldId="4338"/>
            <ac:picMk id="13" creationId="{A20D6E64-6BF9-47CA-BE48-68D8C0EC0F1C}"/>
          </ac:picMkLst>
        </pc:picChg>
        <pc:picChg chg="mod">
          <ac:chgData name="Peter De Tender" userId="b54b6209-5f27-411f-8c6b-6b5d6b548771" providerId="ADAL" clId="{B50FF5B2-89CF-4CC6-A692-419D39814DB0}" dt="2019-08-17T15:56:11.418" v="3263" actId="207"/>
          <ac:picMkLst>
            <pc:docMk/>
            <pc:sldMk cId="3949828166" sldId="4338"/>
            <ac:picMk id="26" creationId="{00E8F52D-C4CC-4645-A09C-A5C2D2D471F5}"/>
          </ac:picMkLst>
        </pc:picChg>
        <pc:picChg chg="mod">
          <ac:chgData name="Peter De Tender" userId="b54b6209-5f27-411f-8c6b-6b5d6b548771" providerId="ADAL" clId="{B50FF5B2-89CF-4CC6-A692-419D39814DB0}" dt="2019-08-17T15:56:15.086" v="3264" actId="207"/>
          <ac:picMkLst>
            <pc:docMk/>
            <pc:sldMk cId="3949828166" sldId="4338"/>
            <ac:picMk id="36" creationId="{0BDC9036-025D-43F9-AA73-A887588652A1}"/>
          </ac:picMkLst>
        </pc:picChg>
        <pc:picChg chg="mod">
          <ac:chgData name="Peter De Tender" userId="b54b6209-5f27-411f-8c6b-6b5d6b548771" providerId="ADAL" clId="{B50FF5B2-89CF-4CC6-A692-419D39814DB0}" dt="2019-08-17T15:56:18.657" v="3265" actId="207"/>
          <ac:picMkLst>
            <pc:docMk/>
            <pc:sldMk cId="3949828166" sldId="4338"/>
            <ac:picMk id="38" creationId="{ABF23BC7-1AA2-4459-BE12-18A85FDCC87A}"/>
          </ac:picMkLst>
        </pc:picChg>
      </pc:sldChg>
      <pc:sldChg chg="addSp delSp modSp">
        <pc:chgData name="Peter De Tender" userId="b54b6209-5f27-411f-8c6b-6b5d6b548771" providerId="ADAL" clId="{B50FF5B2-89CF-4CC6-A692-419D39814DB0}" dt="2019-08-17T16:06:12.341" v="4590" actId="20577"/>
        <pc:sldMkLst>
          <pc:docMk/>
          <pc:sldMk cId="2882719645" sldId="4339"/>
        </pc:sldMkLst>
        <pc:spChg chg="mod">
          <ac:chgData name="Peter De Tender" userId="b54b6209-5f27-411f-8c6b-6b5d6b548771" providerId="ADAL" clId="{B50FF5B2-89CF-4CC6-A692-419D39814DB0}" dt="2019-08-17T16:02:29.470" v="4028" actId="207"/>
          <ac:spMkLst>
            <pc:docMk/>
            <pc:sldMk cId="2882719645" sldId="4339"/>
            <ac:spMk id="4" creationId="{DA6A65AD-43AA-423E-8D08-19A36B5745EF}"/>
          </ac:spMkLst>
        </pc:spChg>
        <pc:spChg chg="mod">
          <ac:chgData name="Peter De Tender" userId="b54b6209-5f27-411f-8c6b-6b5d6b548771" providerId="ADAL" clId="{B50FF5B2-89CF-4CC6-A692-419D39814DB0}" dt="2019-08-17T16:02:32.255" v="4029" actId="207"/>
          <ac:spMkLst>
            <pc:docMk/>
            <pc:sldMk cId="2882719645" sldId="4339"/>
            <ac:spMk id="5" creationId="{795D34CA-2892-4FF4-9588-C6A35829635B}"/>
          </ac:spMkLst>
        </pc:spChg>
        <pc:spChg chg="mod">
          <ac:chgData name="Peter De Tender" userId="b54b6209-5f27-411f-8c6b-6b5d6b548771" providerId="ADAL" clId="{B50FF5B2-89CF-4CC6-A692-419D39814DB0}" dt="2019-08-17T16:03:43.051" v="4170" actId="20577"/>
          <ac:spMkLst>
            <pc:docMk/>
            <pc:sldMk cId="2882719645" sldId="4339"/>
            <ac:spMk id="10" creationId="{967D699B-D6CA-484D-9DCC-8760B5AE64AE}"/>
          </ac:spMkLst>
        </pc:spChg>
        <pc:spChg chg="mod">
          <ac:chgData name="Peter De Tender" userId="b54b6209-5f27-411f-8c6b-6b5d6b548771" providerId="ADAL" clId="{B50FF5B2-89CF-4CC6-A692-419D39814DB0}" dt="2019-08-17T16:03:19.213" v="4076" actId="14100"/>
          <ac:spMkLst>
            <pc:docMk/>
            <pc:sldMk cId="2882719645" sldId="4339"/>
            <ac:spMk id="12" creationId="{2C90A02D-FA22-4D75-8262-E67026C3F459}"/>
          </ac:spMkLst>
        </pc:spChg>
        <pc:spChg chg="mod">
          <ac:chgData name="Peter De Tender" userId="b54b6209-5f27-411f-8c6b-6b5d6b548771" providerId="ADAL" clId="{B50FF5B2-89CF-4CC6-A692-419D39814DB0}" dt="2019-08-17T16:04:39.075" v="4215" actId="20577"/>
          <ac:spMkLst>
            <pc:docMk/>
            <pc:sldMk cId="2882719645" sldId="4339"/>
            <ac:spMk id="20" creationId="{D306CDB6-E465-4A41-B520-9DC0AC0600BC}"/>
          </ac:spMkLst>
        </pc:spChg>
        <pc:spChg chg="mod">
          <ac:chgData name="Peter De Tender" userId="b54b6209-5f27-411f-8c6b-6b5d6b548771" providerId="ADAL" clId="{B50FF5B2-89CF-4CC6-A692-419D39814DB0}" dt="2019-08-17T16:05:30.568" v="4436" actId="20577"/>
          <ac:spMkLst>
            <pc:docMk/>
            <pc:sldMk cId="2882719645" sldId="4339"/>
            <ac:spMk id="21" creationId="{48F696DB-EE80-40C9-9008-6142F73C1492}"/>
          </ac:spMkLst>
        </pc:spChg>
        <pc:spChg chg="mod">
          <ac:chgData name="Peter De Tender" userId="b54b6209-5f27-411f-8c6b-6b5d6b548771" providerId="ADAL" clId="{B50FF5B2-89CF-4CC6-A692-419D39814DB0}" dt="2019-08-17T16:02:48.258" v="4033" actId="207"/>
          <ac:spMkLst>
            <pc:docMk/>
            <pc:sldMk cId="2882719645" sldId="4339"/>
            <ac:spMk id="27" creationId="{23EC78E9-A3F5-4292-B3B0-3F15A3B65F2D}"/>
          </ac:spMkLst>
        </pc:spChg>
        <pc:spChg chg="mod">
          <ac:chgData name="Peter De Tender" userId="b54b6209-5f27-411f-8c6b-6b5d6b548771" providerId="ADAL" clId="{B50FF5B2-89CF-4CC6-A692-419D39814DB0}" dt="2019-08-17T16:02:57.566" v="4035" actId="208"/>
          <ac:spMkLst>
            <pc:docMk/>
            <pc:sldMk cId="2882719645" sldId="4339"/>
            <ac:spMk id="30" creationId="{A794CA63-381B-4EF5-93F4-3262C5613026}"/>
          </ac:spMkLst>
        </pc:spChg>
        <pc:spChg chg="mod">
          <ac:chgData name="Peter De Tender" userId="b54b6209-5f27-411f-8c6b-6b5d6b548771" providerId="ADAL" clId="{B50FF5B2-89CF-4CC6-A692-419D39814DB0}" dt="2019-08-17T16:05:43.296" v="4461" actId="20577"/>
          <ac:spMkLst>
            <pc:docMk/>
            <pc:sldMk cId="2882719645" sldId="4339"/>
            <ac:spMk id="33" creationId="{8446C7CC-67CB-4D25-A20A-694A6E1F21D8}"/>
          </ac:spMkLst>
        </pc:spChg>
        <pc:spChg chg="mod">
          <ac:chgData name="Peter De Tender" userId="b54b6209-5f27-411f-8c6b-6b5d6b548771" providerId="ADAL" clId="{B50FF5B2-89CF-4CC6-A692-419D39814DB0}" dt="2019-08-17T16:06:12.341" v="4590" actId="20577"/>
          <ac:spMkLst>
            <pc:docMk/>
            <pc:sldMk cId="2882719645" sldId="4339"/>
            <ac:spMk id="34" creationId="{C7FD4636-4259-4145-9391-F318DE7B8336}"/>
          </ac:spMkLst>
        </pc:spChg>
        <pc:picChg chg="del">
          <ac:chgData name="Peter De Tender" userId="b54b6209-5f27-411f-8c6b-6b5d6b548771" providerId="ADAL" clId="{B50FF5B2-89CF-4CC6-A692-419D39814DB0}" dt="2019-08-17T16:04:03.737" v="4171" actId="478"/>
          <ac:picMkLst>
            <pc:docMk/>
            <pc:sldMk cId="2882719645" sldId="4339"/>
            <ac:picMk id="7" creationId="{5C6A8480-02DD-4BE0-B973-85CD37D3242A}"/>
          </ac:picMkLst>
        </pc:picChg>
        <pc:picChg chg="add mod">
          <ac:chgData name="Peter De Tender" userId="b54b6209-5f27-411f-8c6b-6b5d6b548771" providerId="ADAL" clId="{B50FF5B2-89CF-4CC6-A692-419D39814DB0}" dt="2019-08-17T16:04:22.850" v="4176" actId="1076"/>
          <ac:picMkLst>
            <pc:docMk/>
            <pc:sldMk cId="2882719645" sldId="4339"/>
            <ac:picMk id="11" creationId="{4DEED2E7-695C-48CC-A552-A91FC535448B}"/>
          </ac:picMkLst>
        </pc:picChg>
        <pc:picChg chg="mod">
          <ac:chgData name="Peter De Tender" userId="b54b6209-5f27-411f-8c6b-6b5d6b548771" providerId="ADAL" clId="{B50FF5B2-89CF-4CC6-A692-419D39814DB0}" dt="2019-08-17T16:02:36.936" v="4030" actId="207"/>
          <ac:picMkLst>
            <pc:docMk/>
            <pc:sldMk cId="2882719645" sldId="4339"/>
            <ac:picMk id="26" creationId="{00E8F52D-C4CC-4645-A09C-A5C2D2D471F5}"/>
          </ac:picMkLst>
        </pc:picChg>
        <pc:picChg chg="mod">
          <ac:chgData name="Peter De Tender" userId="b54b6209-5f27-411f-8c6b-6b5d6b548771" providerId="ADAL" clId="{B50FF5B2-89CF-4CC6-A692-419D39814DB0}" dt="2019-08-17T16:02:40.321" v="4031" actId="207"/>
          <ac:picMkLst>
            <pc:docMk/>
            <pc:sldMk cId="2882719645" sldId="4339"/>
            <ac:picMk id="36" creationId="{0BDC9036-025D-43F9-AA73-A887588652A1}"/>
          </ac:picMkLst>
        </pc:picChg>
        <pc:picChg chg="mod">
          <ac:chgData name="Peter De Tender" userId="b54b6209-5f27-411f-8c6b-6b5d6b548771" providerId="ADAL" clId="{B50FF5B2-89CF-4CC6-A692-419D39814DB0}" dt="2019-08-17T16:02:43.906" v="4032" actId="207"/>
          <ac:picMkLst>
            <pc:docMk/>
            <pc:sldMk cId="2882719645" sldId="4339"/>
            <ac:picMk id="38" creationId="{ABF23BC7-1AA2-4459-BE12-18A85FDCC87A}"/>
          </ac:picMkLst>
        </pc:picChg>
      </pc:sldChg>
      <pc:sldChg chg="modSp">
        <pc:chgData name="Peter De Tender" userId="b54b6209-5f27-411f-8c6b-6b5d6b548771" providerId="ADAL" clId="{B50FF5B2-89CF-4CC6-A692-419D39814DB0}" dt="2019-08-17T16:30:01.666" v="4901" actId="20577"/>
        <pc:sldMkLst>
          <pc:docMk/>
          <pc:sldMk cId="2321288923" sldId="4340"/>
        </pc:sldMkLst>
        <pc:spChg chg="mod">
          <ac:chgData name="Peter De Tender" userId="b54b6209-5f27-411f-8c6b-6b5d6b548771" providerId="ADAL" clId="{B50FF5B2-89CF-4CC6-A692-419D39814DB0}" dt="2019-08-17T16:30:01.666" v="4901" actId="20577"/>
          <ac:spMkLst>
            <pc:docMk/>
            <pc:sldMk cId="2321288923" sldId="4340"/>
            <ac:spMk id="4" creationId="{00000000-0000-0000-0000-000000000000}"/>
          </ac:spMkLst>
        </pc:spChg>
      </pc:sldChg>
      <pc:sldChg chg="modSp">
        <pc:chgData name="Peter De Tender" userId="b54b6209-5f27-411f-8c6b-6b5d6b548771" providerId="ADAL" clId="{B50FF5B2-89CF-4CC6-A692-419D39814DB0}" dt="2019-08-17T16:36:42.839" v="5103" actId="20577"/>
        <pc:sldMkLst>
          <pc:docMk/>
          <pc:sldMk cId="1326343169" sldId="4341"/>
        </pc:sldMkLst>
        <pc:spChg chg="mod">
          <ac:chgData name="Peter De Tender" userId="b54b6209-5f27-411f-8c6b-6b5d6b548771" providerId="ADAL" clId="{B50FF5B2-89CF-4CC6-A692-419D39814DB0}" dt="2019-08-17T16:36:42.839" v="5103" actId="20577"/>
          <ac:spMkLst>
            <pc:docMk/>
            <pc:sldMk cId="1326343169" sldId="4341"/>
            <ac:spMk id="4" creationId="{00000000-0000-0000-0000-000000000000}"/>
          </ac:spMkLst>
        </pc:spChg>
      </pc:sldChg>
      <pc:sldChg chg="modSp">
        <pc:chgData name="Peter De Tender" userId="b54b6209-5f27-411f-8c6b-6b5d6b548771" providerId="ADAL" clId="{B50FF5B2-89CF-4CC6-A692-419D39814DB0}" dt="2019-08-17T16:54:36.825" v="5321" actId="20577"/>
        <pc:sldMkLst>
          <pc:docMk/>
          <pc:sldMk cId="3034678098" sldId="4342"/>
        </pc:sldMkLst>
        <pc:spChg chg="mod">
          <ac:chgData name="Peter De Tender" userId="b54b6209-5f27-411f-8c6b-6b5d6b548771" providerId="ADAL" clId="{B50FF5B2-89CF-4CC6-A692-419D39814DB0}" dt="2019-08-17T16:54:36.825" v="5321" actId="20577"/>
          <ac:spMkLst>
            <pc:docMk/>
            <pc:sldMk cId="3034678098" sldId="4342"/>
            <ac:spMk id="4" creationId="{00000000-0000-0000-0000-000000000000}"/>
          </ac:spMkLst>
        </pc:spChg>
      </pc:sldChg>
      <pc:sldChg chg="modSp">
        <pc:chgData name="Peter De Tender" userId="b54b6209-5f27-411f-8c6b-6b5d6b548771" providerId="ADAL" clId="{B50FF5B2-89CF-4CC6-A692-419D39814DB0}" dt="2019-08-17T16:55:27.130" v="5361" actId="20577"/>
        <pc:sldMkLst>
          <pc:docMk/>
          <pc:sldMk cId="3804057207" sldId="4343"/>
        </pc:sldMkLst>
        <pc:spChg chg="mod">
          <ac:chgData name="Peter De Tender" userId="b54b6209-5f27-411f-8c6b-6b5d6b548771" providerId="ADAL" clId="{B50FF5B2-89CF-4CC6-A692-419D39814DB0}" dt="2019-08-17T16:55:27.130" v="5361" actId="20577"/>
          <ac:spMkLst>
            <pc:docMk/>
            <pc:sldMk cId="3804057207" sldId="4343"/>
            <ac:spMk id="4" creationId="{00000000-0000-0000-0000-000000000000}"/>
          </ac:spMkLst>
        </pc:spChg>
      </pc:sldChg>
      <pc:sldChg chg="addSp modSp add">
        <pc:chgData name="Peter De Tender" userId="b54b6209-5f27-411f-8c6b-6b5d6b548771" providerId="ADAL" clId="{B50FF5B2-89CF-4CC6-A692-419D39814DB0}" dt="2019-08-17T17:28:53.272" v="6144" actId="20577"/>
        <pc:sldMkLst>
          <pc:docMk/>
          <pc:sldMk cId="121598453" sldId="4344"/>
        </pc:sldMkLst>
        <pc:spChg chg="mod">
          <ac:chgData name="Peter De Tender" userId="b54b6209-5f27-411f-8c6b-6b5d6b548771" providerId="ADAL" clId="{B50FF5B2-89CF-4CC6-A692-419D39814DB0}" dt="2019-08-17T17:22:10.078" v="5605" actId="6549"/>
          <ac:spMkLst>
            <pc:docMk/>
            <pc:sldMk cId="121598453" sldId="4344"/>
            <ac:spMk id="2" creationId="{13EA5CBC-9F43-4D69-BAE9-4C34583C0211}"/>
          </ac:spMkLst>
        </pc:spChg>
        <pc:spChg chg="add mod">
          <ac:chgData name="Peter De Tender" userId="b54b6209-5f27-411f-8c6b-6b5d6b548771" providerId="ADAL" clId="{B50FF5B2-89CF-4CC6-A692-419D39814DB0}" dt="2019-08-17T17:26:09.073" v="6043" actId="6549"/>
          <ac:spMkLst>
            <pc:docMk/>
            <pc:sldMk cId="121598453" sldId="4344"/>
            <ac:spMk id="3" creationId="{32321946-3686-434A-AF97-B55D32F5E16C}"/>
          </ac:spMkLst>
        </pc:spChg>
        <pc:spChg chg="add mod">
          <ac:chgData name="Peter De Tender" userId="b54b6209-5f27-411f-8c6b-6b5d6b548771" providerId="ADAL" clId="{B50FF5B2-89CF-4CC6-A692-419D39814DB0}" dt="2019-08-17T17:28:34.081" v="6102" actId="1076"/>
          <ac:spMkLst>
            <pc:docMk/>
            <pc:sldMk cId="121598453" sldId="4344"/>
            <ac:spMk id="4" creationId="{1C5A1D35-F38C-4759-8F0E-1E9D03A04C88}"/>
          </ac:spMkLst>
        </pc:spChg>
        <pc:spChg chg="add mod">
          <ac:chgData name="Peter De Tender" userId="b54b6209-5f27-411f-8c6b-6b5d6b548771" providerId="ADAL" clId="{B50FF5B2-89CF-4CC6-A692-419D39814DB0}" dt="2019-08-17T17:28:53.272" v="6144" actId="20577"/>
          <ac:spMkLst>
            <pc:docMk/>
            <pc:sldMk cId="121598453" sldId="4344"/>
            <ac:spMk id="6" creationId="{404075EE-CA83-4F90-9A41-E4EF6466CAF9}"/>
          </ac:spMkLst>
        </pc:spChg>
        <pc:picChg chg="add mod">
          <ac:chgData name="Peter De Tender" userId="b54b6209-5f27-411f-8c6b-6b5d6b548771" providerId="ADAL" clId="{B50FF5B2-89CF-4CC6-A692-419D39814DB0}" dt="2019-08-17T17:26:13.628" v="6044" actId="14100"/>
          <ac:picMkLst>
            <pc:docMk/>
            <pc:sldMk cId="121598453" sldId="4344"/>
            <ac:picMk id="2050" creationId="{C23E214D-2681-4336-9BA7-1DE6C555BD73}"/>
          </ac:picMkLst>
        </pc:picChg>
      </pc:sldChg>
      <pc:sldChg chg="addSp delSp modSp add ord">
        <pc:chgData name="Peter De Tender" userId="b54b6209-5f27-411f-8c6b-6b5d6b548771" providerId="ADAL" clId="{B50FF5B2-89CF-4CC6-A692-419D39814DB0}" dt="2019-08-17T17:36:12.456" v="6553" actId="1076"/>
        <pc:sldMkLst>
          <pc:docMk/>
          <pc:sldMk cId="312290265" sldId="4345"/>
        </pc:sldMkLst>
        <pc:spChg chg="mod">
          <ac:chgData name="Peter De Tender" userId="b54b6209-5f27-411f-8c6b-6b5d6b548771" providerId="ADAL" clId="{B50FF5B2-89CF-4CC6-A692-419D39814DB0}" dt="2019-08-17T17:36:07.104" v="6552" actId="20577"/>
          <ac:spMkLst>
            <pc:docMk/>
            <pc:sldMk cId="312290265" sldId="4345"/>
            <ac:spMk id="3" creationId="{32321946-3686-434A-AF97-B55D32F5E16C}"/>
          </ac:spMkLst>
        </pc:spChg>
        <pc:spChg chg="add del mod">
          <ac:chgData name="Peter De Tender" userId="b54b6209-5f27-411f-8c6b-6b5d6b548771" providerId="ADAL" clId="{B50FF5B2-89CF-4CC6-A692-419D39814DB0}" dt="2019-08-17T17:21:38.797" v="5579"/>
          <ac:spMkLst>
            <pc:docMk/>
            <pc:sldMk cId="312290265" sldId="4345"/>
            <ac:spMk id="4" creationId="{E72CEF10-8399-45A5-A530-1B6C52A0F5EB}"/>
          </ac:spMkLst>
        </pc:spChg>
        <pc:picChg chg="add mod">
          <ac:chgData name="Peter De Tender" userId="b54b6209-5f27-411f-8c6b-6b5d6b548771" providerId="ADAL" clId="{B50FF5B2-89CF-4CC6-A692-419D39814DB0}" dt="2019-08-17T17:36:12.456" v="6553" actId="1076"/>
          <ac:picMkLst>
            <pc:docMk/>
            <pc:sldMk cId="312290265" sldId="4345"/>
            <ac:picMk id="5" creationId="{F9495228-7A87-4327-9D60-26A380469FF8}"/>
          </ac:picMkLst>
        </pc:picChg>
      </pc:sldChg>
      <pc:sldChg chg="addSp delSp modSp add">
        <pc:chgData name="Peter De Tender" userId="b54b6209-5f27-411f-8c6b-6b5d6b548771" providerId="ADAL" clId="{B50FF5B2-89CF-4CC6-A692-419D39814DB0}" dt="2019-08-17T17:33:53.684" v="6500" actId="20577"/>
        <pc:sldMkLst>
          <pc:docMk/>
          <pc:sldMk cId="2508079431" sldId="4346"/>
        </pc:sldMkLst>
        <pc:spChg chg="del">
          <ac:chgData name="Peter De Tender" userId="b54b6209-5f27-411f-8c6b-6b5d6b548771" providerId="ADAL" clId="{B50FF5B2-89CF-4CC6-A692-419D39814DB0}" dt="2019-08-17T17:30:05.234" v="6146"/>
          <ac:spMkLst>
            <pc:docMk/>
            <pc:sldMk cId="2508079431" sldId="4346"/>
            <ac:spMk id="2" creationId="{671354E5-73E5-4894-BCB0-B4DAAC84CDB1}"/>
          </ac:spMkLst>
        </pc:spChg>
        <pc:spChg chg="del">
          <ac:chgData name="Peter De Tender" userId="b54b6209-5f27-411f-8c6b-6b5d6b548771" providerId="ADAL" clId="{B50FF5B2-89CF-4CC6-A692-419D39814DB0}" dt="2019-08-17T17:30:05.234" v="6146"/>
          <ac:spMkLst>
            <pc:docMk/>
            <pc:sldMk cId="2508079431" sldId="4346"/>
            <ac:spMk id="3" creationId="{710EDC27-EB19-4365-A717-5720760AA140}"/>
          </ac:spMkLst>
        </pc:spChg>
        <pc:spChg chg="del">
          <ac:chgData name="Peter De Tender" userId="b54b6209-5f27-411f-8c6b-6b5d6b548771" providerId="ADAL" clId="{B50FF5B2-89CF-4CC6-A692-419D39814DB0}" dt="2019-08-17T17:30:05.234" v="6146"/>
          <ac:spMkLst>
            <pc:docMk/>
            <pc:sldMk cId="2508079431" sldId="4346"/>
            <ac:spMk id="4" creationId="{EA3E9E7D-0783-4177-B1D9-25BB6F9000EF}"/>
          </ac:spMkLst>
        </pc:spChg>
        <pc:spChg chg="add mod">
          <ac:chgData name="Peter De Tender" userId="b54b6209-5f27-411f-8c6b-6b5d6b548771" providerId="ADAL" clId="{B50FF5B2-89CF-4CC6-A692-419D39814DB0}" dt="2019-08-17T17:30:22.718" v="6213" actId="20577"/>
          <ac:spMkLst>
            <pc:docMk/>
            <pc:sldMk cId="2508079431" sldId="4346"/>
            <ac:spMk id="5" creationId="{12E6B4ED-EA4E-4478-AC3D-C0BDC02899CB}"/>
          </ac:spMkLst>
        </pc:spChg>
        <pc:spChg chg="add mod">
          <ac:chgData name="Peter De Tender" userId="b54b6209-5f27-411f-8c6b-6b5d6b548771" providerId="ADAL" clId="{B50FF5B2-89CF-4CC6-A692-419D39814DB0}" dt="2019-08-17T17:33:53.684" v="6500" actId="20577"/>
          <ac:spMkLst>
            <pc:docMk/>
            <pc:sldMk cId="2508079431" sldId="4346"/>
            <ac:spMk id="6" creationId="{0D0E6C1F-D618-432F-B7C0-4451586B26A1}"/>
          </ac:spMkLst>
        </pc:spChg>
        <pc:picChg chg="add mod">
          <ac:chgData name="Peter De Tender" userId="b54b6209-5f27-411f-8c6b-6b5d6b548771" providerId="ADAL" clId="{B50FF5B2-89CF-4CC6-A692-419D39814DB0}" dt="2019-08-17T17:30:57.925" v="6216" actId="1076"/>
          <ac:picMkLst>
            <pc:docMk/>
            <pc:sldMk cId="2508079431" sldId="4346"/>
            <ac:picMk id="7" creationId="{3FAA08A0-124D-4160-8174-A7CCEA21B292}"/>
          </ac:picMkLst>
        </pc:picChg>
      </pc:sldChg>
      <pc:sldChg chg="addSp delSp modSp add">
        <pc:chgData name="Peter De Tender" userId="b54b6209-5f27-411f-8c6b-6b5d6b548771" providerId="ADAL" clId="{B50FF5B2-89CF-4CC6-A692-419D39814DB0}" dt="2019-08-19T15:08:05.051" v="8009" actId="208"/>
        <pc:sldMkLst>
          <pc:docMk/>
          <pc:sldMk cId="1870271081" sldId="4347"/>
        </pc:sldMkLst>
        <pc:spChg chg="mod">
          <ac:chgData name="Peter De Tender" userId="b54b6209-5f27-411f-8c6b-6b5d6b548771" providerId="ADAL" clId="{B50FF5B2-89CF-4CC6-A692-419D39814DB0}" dt="2019-08-17T17:34:19.384" v="6547" actId="20577"/>
          <ac:spMkLst>
            <pc:docMk/>
            <pc:sldMk cId="1870271081" sldId="4347"/>
            <ac:spMk id="2" creationId="{BF454EB7-21A4-4C4E-A5C6-8E2BFD292C38}"/>
          </ac:spMkLst>
        </pc:spChg>
        <pc:spChg chg="mod">
          <ac:chgData name="Peter De Tender" userId="b54b6209-5f27-411f-8c6b-6b5d6b548771" providerId="ADAL" clId="{B50FF5B2-89CF-4CC6-A692-419D39814DB0}" dt="2019-08-19T12:37:49.815" v="6899" actId="5793"/>
          <ac:spMkLst>
            <pc:docMk/>
            <pc:sldMk cId="1870271081" sldId="4347"/>
            <ac:spMk id="3" creationId="{DE60B770-F0BE-4A09-8C99-A059B7F67810}"/>
          </ac:spMkLst>
        </pc:spChg>
        <pc:picChg chg="add del mod">
          <ac:chgData name="Peter De Tender" userId="b54b6209-5f27-411f-8c6b-6b5d6b548771" providerId="ADAL" clId="{B50FF5B2-89CF-4CC6-A692-419D39814DB0}" dt="2019-08-19T12:37:43.492" v="6896" actId="478"/>
          <ac:picMkLst>
            <pc:docMk/>
            <pc:sldMk cId="1870271081" sldId="4347"/>
            <ac:picMk id="4" creationId="{ED55F2DE-AFA6-403B-9E64-34553625DFA0}"/>
          </ac:picMkLst>
        </pc:picChg>
        <pc:picChg chg="add mod">
          <ac:chgData name="Peter De Tender" userId="b54b6209-5f27-411f-8c6b-6b5d6b548771" providerId="ADAL" clId="{B50FF5B2-89CF-4CC6-A692-419D39814DB0}" dt="2019-08-19T15:08:05.051" v="8009" actId="208"/>
          <ac:picMkLst>
            <pc:docMk/>
            <pc:sldMk cId="1870271081" sldId="4347"/>
            <ac:picMk id="5" creationId="{3C426D16-A203-4866-8041-FF43D43AA5FE}"/>
          </ac:picMkLst>
        </pc:picChg>
      </pc:sldChg>
      <pc:sldChg chg="addSp delSp modSp add">
        <pc:chgData name="Peter De Tender" userId="b54b6209-5f27-411f-8c6b-6b5d6b548771" providerId="ADAL" clId="{B50FF5B2-89CF-4CC6-A692-419D39814DB0}" dt="2019-08-19T12:23:21.676" v="6623" actId="1076"/>
        <pc:sldMkLst>
          <pc:docMk/>
          <pc:sldMk cId="1875226205" sldId="4348"/>
        </pc:sldMkLst>
        <pc:spChg chg="del">
          <ac:chgData name="Peter De Tender" userId="b54b6209-5f27-411f-8c6b-6b5d6b548771" providerId="ADAL" clId="{B50FF5B2-89CF-4CC6-A692-419D39814DB0}" dt="2019-08-17T17:37:18.003" v="6555"/>
          <ac:spMkLst>
            <pc:docMk/>
            <pc:sldMk cId="1875226205" sldId="4348"/>
            <ac:spMk id="2" creationId="{EFDD1231-22EC-4EB1-B886-EEB4F2F48B15}"/>
          </ac:spMkLst>
        </pc:spChg>
        <pc:spChg chg="del">
          <ac:chgData name="Peter De Tender" userId="b54b6209-5f27-411f-8c6b-6b5d6b548771" providerId="ADAL" clId="{B50FF5B2-89CF-4CC6-A692-419D39814DB0}" dt="2019-08-17T17:37:18.003" v="6555"/>
          <ac:spMkLst>
            <pc:docMk/>
            <pc:sldMk cId="1875226205" sldId="4348"/>
            <ac:spMk id="3" creationId="{C5B31818-CC5E-493C-95EA-DEEB545C0529}"/>
          </ac:spMkLst>
        </pc:spChg>
        <pc:spChg chg="del">
          <ac:chgData name="Peter De Tender" userId="b54b6209-5f27-411f-8c6b-6b5d6b548771" providerId="ADAL" clId="{B50FF5B2-89CF-4CC6-A692-419D39814DB0}" dt="2019-08-17T17:37:18.003" v="6555"/>
          <ac:spMkLst>
            <pc:docMk/>
            <pc:sldMk cId="1875226205" sldId="4348"/>
            <ac:spMk id="4" creationId="{23E2E0CD-1111-4AC9-9CCA-10E34D0430CB}"/>
          </ac:spMkLst>
        </pc:spChg>
        <pc:spChg chg="add mod">
          <ac:chgData name="Peter De Tender" userId="b54b6209-5f27-411f-8c6b-6b5d6b548771" providerId="ADAL" clId="{B50FF5B2-89CF-4CC6-A692-419D39814DB0}" dt="2019-08-17T17:37:21.450" v="6567" actId="20577"/>
          <ac:spMkLst>
            <pc:docMk/>
            <pc:sldMk cId="1875226205" sldId="4348"/>
            <ac:spMk id="5" creationId="{B25F5ED4-C8FC-496E-8A63-F4105F72975E}"/>
          </ac:spMkLst>
        </pc:spChg>
        <pc:spChg chg="add mod">
          <ac:chgData name="Peter De Tender" userId="b54b6209-5f27-411f-8c6b-6b5d6b548771" providerId="ADAL" clId="{B50FF5B2-89CF-4CC6-A692-419D39814DB0}" dt="2019-08-17T17:38:15.673" v="6615" actId="20577"/>
          <ac:spMkLst>
            <pc:docMk/>
            <pc:sldMk cId="1875226205" sldId="4348"/>
            <ac:spMk id="6" creationId="{5067AB29-3AE1-4A63-8CDA-1E378DBDAA42}"/>
          </ac:spMkLst>
        </pc:spChg>
        <pc:picChg chg="add mod">
          <ac:chgData name="Peter De Tender" userId="b54b6209-5f27-411f-8c6b-6b5d6b548771" providerId="ADAL" clId="{B50FF5B2-89CF-4CC6-A692-419D39814DB0}" dt="2019-08-19T12:23:21.676" v="6623" actId="1076"/>
          <ac:picMkLst>
            <pc:docMk/>
            <pc:sldMk cId="1875226205" sldId="4348"/>
            <ac:picMk id="7" creationId="{C9D199B4-6C8E-42DC-96E4-20906DA1D31F}"/>
          </ac:picMkLst>
        </pc:picChg>
        <pc:picChg chg="add mod">
          <ac:chgData name="Peter De Tender" userId="b54b6209-5f27-411f-8c6b-6b5d6b548771" providerId="ADAL" clId="{B50FF5B2-89CF-4CC6-A692-419D39814DB0}" dt="2019-08-19T12:23:19.419" v="6622" actId="1076"/>
          <ac:picMkLst>
            <pc:docMk/>
            <pc:sldMk cId="1875226205" sldId="4348"/>
            <ac:picMk id="8" creationId="{966F6583-2471-4CAE-B2EF-90D4B56E1BEA}"/>
          </ac:picMkLst>
        </pc:picChg>
      </pc:sldChg>
      <pc:sldChg chg="addSp delSp modSp add ord">
        <pc:chgData name="Peter De Tender" userId="b54b6209-5f27-411f-8c6b-6b5d6b548771" providerId="ADAL" clId="{B50FF5B2-89CF-4CC6-A692-419D39814DB0}" dt="2019-08-19T14:56:57.618" v="7412"/>
        <pc:sldMkLst>
          <pc:docMk/>
          <pc:sldMk cId="323445137" sldId="4349"/>
        </pc:sldMkLst>
        <pc:spChg chg="del">
          <ac:chgData name="Peter De Tender" userId="b54b6209-5f27-411f-8c6b-6b5d6b548771" providerId="ADAL" clId="{B50FF5B2-89CF-4CC6-A692-419D39814DB0}" dt="2019-08-19T12:36:15.867" v="6830"/>
          <ac:spMkLst>
            <pc:docMk/>
            <pc:sldMk cId="323445137" sldId="4349"/>
            <ac:spMk id="2" creationId="{53DA65EE-54D8-4CE2-9776-3BB6F1EEFC21}"/>
          </ac:spMkLst>
        </pc:spChg>
        <pc:spChg chg="del">
          <ac:chgData name="Peter De Tender" userId="b54b6209-5f27-411f-8c6b-6b5d6b548771" providerId="ADAL" clId="{B50FF5B2-89CF-4CC6-A692-419D39814DB0}" dt="2019-08-19T12:36:15.867" v="6830"/>
          <ac:spMkLst>
            <pc:docMk/>
            <pc:sldMk cId="323445137" sldId="4349"/>
            <ac:spMk id="3" creationId="{4BD6736D-6088-44A3-B309-A03F412570F5}"/>
          </ac:spMkLst>
        </pc:spChg>
        <pc:spChg chg="add mod">
          <ac:chgData name="Peter De Tender" userId="b54b6209-5f27-411f-8c6b-6b5d6b548771" providerId="ADAL" clId="{B50FF5B2-89CF-4CC6-A692-419D39814DB0}" dt="2019-08-19T14:55:46.927" v="7314" actId="20577"/>
          <ac:spMkLst>
            <pc:docMk/>
            <pc:sldMk cId="323445137" sldId="4349"/>
            <ac:spMk id="4" creationId="{15D98BDD-504A-4E3A-B5C6-80266B1017B2}"/>
          </ac:spMkLst>
        </pc:spChg>
        <pc:spChg chg="add mod">
          <ac:chgData name="Peter De Tender" userId="b54b6209-5f27-411f-8c6b-6b5d6b548771" providerId="ADAL" clId="{B50FF5B2-89CF-4CC6-A692-419D39814DB0}" dt="2019-08-19T14:56:40.026" v="7409" actId="20577"/>
          <ac:spMkLst>
            <pc:docMk/>
            <pc:sldMk cId="323445137" sldId="4349"/>
            <ac:spMk id="5" creationId="{256ADD9F-D161-497D-B4B8-DA29837E8460}"/>
          </ac:spMkLst>
        </pc:spChg>
        <pc:picChg chg="add mod">
          <ac:chgData name="Peter De Tender" userId="b54b6209-5f27-411f-8c6b-6b5d6b548771" providerId="ADAL" clId="{B50FF5B2-89CF-4CC6-A692-419D39814DB0}" dt="2019-08-19T14:56:48.505" v="7411" actId="1076"/>
          <ac:picMkLst>
            <pc:docMk/>
            <pc:sldMk cId="323445137" sldId="4349"/>
            <ac:picMk id="6" creationId="{D3DE2F96-BA20-41E1-B0A8-10C78935EF77}"/>
          </ac:picMkLst>
        </pc:picChg>
      </pc:sldChg>
      <pc:sldChg chg="addSp delSp modSp add">
        <pc:chgData name="Peter De Tender" userId="b54b6209-5f27-411f-8c6b-6b5d6b548771" providerId="ADAL" clId="{B50FF5B2-89CF-4CC6-A692-419D39814DB0}" dt="2019-08-19T15:07:44.477" v="8004" actId="208"/>
        <pc:sldMkLst>
          <pc:docMk/>
          <pc:sldMk cId="1295095696" sldId="4350"/>
        </pc:sldMkLst>
        <pc:spChg chg="mod">
          <ac:chgData name="Peter De Tender" userId="b54b6209-5f27-411f-8c6b-6b5d6b548771" providerId="ADAL" clId="{B50FF5B2-89CF-4CC6-A692-419D39814DB0}" dt="2019-08-19T12:43:58.372" v="6949" actId="20577"/>
          <ac:spMkLst>
            <pc:docMk/>
            <pc:sldMk cId="1295095696" sldId="4350"/>
            <ac:spMk id="3" creationId="{DE60B770-F0BE-4A09-8C99-A059B7F67810}"/>
          </ac:spMkLst>
        </pc:spChg>
        <pc:picChg chg="del">
          <ac:chgData name="Peter De Tender" userId="b54b6209-5f27-411f-8c6b-6b5d6b548771" providerId="ADAL" clId="{B50FF5B2-89CF-4CC6-A692-419D39814DB0}" dt="2019-08-19T12:44:00.881" v="6950" actId="478"/>
          <ac:picMkLst>
            <pc:docMk/>
            <pc:sldMk cId="1295095696" sldId="4350"/>
            <ac:picMk id="4" creationId="{ED55F2DE-AFA6-403B-9E64-34553625DFA0}"/>
          </ac:picMkLst>
        </pc:picChg>
        <pc:picChg chg="add mod">
          <ac:chgData name="Peter De Tender" userId="b54b6209-5f27-411f-8c6b-6b5d6b548771" providerId="ADAL" clId="{B50FF5B2-89CF-4CC6-A692-419D39814DB0}" dt="2019-08-19T15:07:44.477" v="8004" actId="208"/>
          <ac:picMkLst>
            <pc:docMk/>
            <pc:sldMk cId="1295095696" sldId="4350"/>
            <ac:picMk id="5" creationId="{0C96AFE1-991C-42B5-B19A-85F8A6442431}"/>
          </ac:picMkLst>
        </pc:picChg>
      </pc:sldChg>
      <pc:sldChg chg="addSp delSp modSp add">
        <pc:chgData name="Peter De Tender" userId="b54b6209-5f27-411f-8c6b-6b5d6b548771" providerId="ADAL" clId="{B50FF5B2-89CF-4CC6-A692-419D39814DB0}" dt="2019-08-19T15:07:47.981" v="8005" actId="208"/>
        <pc:sldMkLst>
          <pc:docMk/>
          <pc:sldMk cId="3384366457" sldId="4351"/>
        </pc:sldMkLst>
        <pc:picChg chg="del">
          <ac:chgData name="Peter De Tender" userId="b54b6209-5f27-411f-8c6b-6b5d6b548771" providerId="ADAL" clId="{B50FF5B2-89CF-4CC6-A692-419D39814DB0}" dt="2019-08-19T12:43:36.267" v="6919" actId="478"/>
          <ac:picMkLst>
            <pc:docMk/>
            <pc:sldMk cId="3384366457" sldId="4351"/>
            <ac:picMk id="4" creationId="{ED55F2DE-AFA6-403B-9E64-34553625DFA0}"/>
          </ac:picMkLst>
        </pc:picChg>
        <pc:picChg chg="add mod">
          <ac:chgData name="Peter De Tender" userId="b54b6209-5f27-411f-8c6b-6b5d6b548771" providerId="ADAL" clId="{B50FF5B2-89CF-4CC6-A692-419D39814DB0}" dt="2019-08-19T15:07:47.981" v="8005" actId="208"/>
          <ac:picMkLst>
            <pc:docMk/>
            <pc:sldMk cId="3384366457" sldId="4351"/>
            <ac:picMk id="5" creationId="{C88C83E8-AE4D-461A-99DE-C2B4D0A61973}"/>
          </ac:picMkLst>
        </pc:picChg>
      </pc:sldChg>
      <pc:sldChg chg="addSp delSp modSp add">
        <pc:chgData name="Peter De Tender" userId="b54b6209-5f27-411f-8c6b-6b5d6b548771" providerId="ADAL" clId="{B50FF5B2-89CF-4CC6-A692-419D39814DB0}" dt="2019-08-19T15:07:51.183" v="8006" actId="208"/>
        <pc:sldMkLst>
          <pc:docMk/>
          <pc:sldMk cId="421657464" sldId="4352"/>
        </pc:sldMkLst>
        <pc:spChg chg="mod">
          <ac:chgData name="Peter De Tender" userId="b54b6209-5f27-411f-8c6b-6b5d6b548771" providerId="ADAL" clId="{B50FF5B2-89CF-4CC6-A692-419D39814DB0}" dt="2019-08-19T12:42:58.992" v="6918" actId="5793"/>
          <ac:spMkLst>
            <pc:docMk/>
            <pc:sldMk cId="421657464" sldId="4352"/>
            <ac:spMk id="3" creationId="{DE60B770-F0BE-4A09-8C99-A059B7F67810}"/>
          </ac:spMkLst>
        </pc:spChg>
        <pc:picChg chg="del">
          <ac:chgData name="Peter De Tender" userId="b54b6209-5f27-411f-8c6b-6b5d6b548771" providerId="ADAL" clId="{B50FF5B2-89CF-4CC6-A692-419D39814DB0}" dt="2019-08-19T12:42:41.138" v="6911" actId="478"/>
          <ac:picMkLst>
            <pc:docMk/>
            <pc:sldMk cId="421657464" sldId="4352"/>
            <ac:picMk id="4" creationId="{ED55F2DE-AFA6-403B-9E64-34553625DFA0}"/>
          </ac:picMkLst>
        </pc:picChg>
        <pc:picChg chg="add mod">
          <ac:chgData name="Peter De Tender" userId="b54b6209-5f27-411f-8c6b-6b5d6b548771" providerId="ADAL" clId="{B50FF5B2-89CF-4CC6-A692-419D39814DB0}" dt="2019-08-19T15:07:51.183" v="8006" actId="208"/>
          <ac:picMkLst>
            <pc:docMk/>
            <pc:sldMk cId="421657464" sldId="4352"/>
            <ac:picMk id="5" creationId="{CC6B37E7-E982-4932-9FED-B88611A81950}"/>
          </ac:picMkLst>
        </pc:picChg>
      </pc:sldChg>
      <pc:sldChg chg="addSp delSp modSp add">
        <pc:chgData name="Peter De Tender" userId="b54b6209-5f27-411f-8c6b-6b5d6b548771" providerId="ADAL" clId="{B50FF5B2-89CF-4CC6-A692-419D39814DB0}" dt="2019-08-19T15:07:56.237" v="8007" actId="208"/>
        <pc:sldMkLst>
          <pc:docMk/>
          <pc:sldMk cId="1183939943" sldId="4353"/>
        </pc:sldMkLst>
        <pc:spChg chg="mod">
          <ac:chgData name="Peter De Tender" userId="b54b6209-5f27-411f-8c6b-6b5d6b548771" providerId="ADAL" clId="{B50FF5B2-89CF-4CC6-A692-419D39814DB0}" dt="2019-08-19T12:42:37.996" v="6910" actId="6549"/>
          <ac:spMkLst>
            <pc:docMk/>
            <pc:sldMk cId="1183939943" sldId="4353"/>
            <ac:spMk id="3" creationId="{DE60B770-F0BE-4A09-8C99-A059B7F67810}"/>
          </ac:spMkLst>
        </pc:spChg>
        <pc:picChg chg="del">
          <ac:chgData name="Peter De Tender" userId="b54b6209-5f27-411f-8c6b-6b5d6b548771" providerId="ADAL" clId="{B50FF5B2-89CF-4CC6-A692-419D39814DB0}" dt="2019-08-19T12:38:39.716" v="6903" actId="478"/>
          <ac:picMkLst>
            <pc:docMk/>
            <pc:sldMk cId="1183939943" sldId="4353"/>
            <ac:picMk id="4" creationId="{ED55F2DE-AFA6-403B-9E64-34553625DFA0}"/>
          </ac:picMkLst>
        </pc:picChg>
        <pc:picChg chg="add mod">
          <ac:chgData name="Peter De Tender" userId="b54b6209-5f27-411f-8c6b-6b5d6b548771" providerId="ADAL" clId="{B50FF5B2-89CF-4CC6-A692-419D39814DB0}" dt="2019-08-19T15:07:56.237" v="8007" actId="208"/>
          <ac:picMkLst>
            <pc:docMk/>
            <pc:sldMk cId="1183939943" sldId="4353"/>
            <ac:picMk id="5" creationId="{6494242D-DA53-4016-B28E-707A4C7C0DC8}"/>
          </ac:picMkLst>
        </pc:picChg>
      </pc:sldChg>
      <pc:sldChg chg="addSp delSp modSp add">
        <pc:chgData name="Peter De Tender" userId="b54b6209-5f27-411f-8c6b-6b5d6b548771" providerId="ADAL" clId="{B50FF5B2-89CF-4CC6-A692-419D39814DB0}" dt="2019-08-19T15:07:59.711" v="8008" actId="208"/>
        <pc:sldMkLst>
          <pc:docMk/>
          <pc:sldMk cId="3226505137" sldId="4354"/>
        </pc:sldMkLst>
        <pc:spChg chg="mod">
          <ac:chgData name="Peter De Tender" userId="b54b6209-5f27-411f-8c6b-6b5d6b548771" providerId="ADAL" clId="{B50FF5B2-89CF-4CC6-A692-419D39814DB0}" dt="2019-08-19T12:37:04.593" v="6891" actId="5793"/>
          <ac:spMkLst>
            <pc:docMk/>
            <pc:sldMk cId="3226505137" sldId="4354"/>
            <ac:spMk id="3" creationId="{DE60B770-F0BE-4A09-8C99-A059B7F67810}"/>
          </ac:spMkLst>
        </pc:spChg>
        <pc:picChg chg="del">
          <ac:chgData name="Peter De Tender" userId="b54b6209-5f27-411f-8c6b-6b5d6b548771" providerId="ADAL" clId="{B50FF5B2-89CF-4CC6-A692-419D39814DB0}" dt="2019-08-19T12:37:25.705" v="6892" actId="478"/>
          <ac:picMkLst>
            <pc:docMk/>
            <pc:sldMk cId="3226505137" sldId="4354"/>
            <ac:picMk id="4" creationId="{ED55F2DE-AFA6-403B-9E64-34553625DFA0}"/>
          </ac:picMkLst>
        </pc:picChg>
        <pc:picChg chg="add del mod">
          <ac:chgData name="Peter De Tender" userId="b54b6209-5f27-411f-8c6b-6b5d6b548771" providerId="ADAL" clId="{B50FF5B2-89CF-4CC6-A692-419D39814DB0}" dt="2019-08-19T12:38:28.542" v="6900" actId="478"/>
          <ac:picMkLst>
            <pc:docMk/>
            <pc:sldMk cId="3226505137" sldId="4354"/>
            <ac:picMk id="5" creationId="{F9917539-76CA-4434-B926-5ECB8908FCEE}"/>
          </ac:picMkLst>
        </pc:picChg>
        <pc:picChg chg="add mod">
          <ac:chgData name="Peter De Tender" userId="b54b6209-5f27-411f-8c6b-6b5d6b548771" providerId="ADAL" clId="{B50FF5B2-89CF-4CC6-A692-419D39814DB0}" dt="2019-08-19T15:07:59.711" v="8008" actId="208"/>
          <ac:picMkLst>
            <pc:docMk/>
            <pc:sldMk cId="3226505137" sldId="4354"/>
            <ac:picMk id="6" creationId="{DA42C1EB-54A6-4841-AEAC-90FEB494EBF9}"/>
          </ac:picMkLst>
        </pc:picChg>
      </pc:sldChg>
      <pc:sldChg chg="addSp delSp modSp">
        <pc:chgData name="Peter De Tender" userId="b54b6209-5f27-411f-8c6b-6b5d6b548771" providerId="ADAL" clId="{B50FF5B2-89CF-4CC6-A692-419D39814DB0}" dt="2019-08-19T15:07:39.042" v="8003" actId="208"/>
        <pc:sldMkLst>
          <pc:docMk/>
          <pc:sldMk cId="2564929492" sldId="4355"/>
        </pc:sldMkLst>
        <pc:spChg chg="mod">
          <ac:chgData name="Peter De Tender" userId="b54b6209-5f27-411f-8c6b-6b5d6b548771" providerId="ADAL" clId="{B50FF5B2-89CF-4CC6-A692-419D39814DB0}" dt="2019-08-19T14:43:54.522" v="6959" actId="20577"/>
          <ac:spMkLst>
            <pc:docMk/>
            <pc:sldMk cId="2564929492" sldId="4355"/>
            <ac:spMk id="5" creationId="{12E6B4ED-EA4E-4478-AC3D-C0BDC02899CB}"/>
          </ac:spMkLst>
        </pc:spChg>
        <pc:spChg chg="mod">
          <ac:chgData name="Peter De Tender" userId="b54b6209-5f27-411f-8c6b-6b5d6b548771" providerId="ADAL" clId="{B50FF5B2-89CF-4CC6-A692-419D39814DB0}" dt="2019-08-19T14:46:19.836" v="7118" actId="20577"/>
          <ac:spMkLst>
            <pc:docMk/>
            <pc:sldMk cId="2564929492" sldId="4355"/>
            <ac:spMk id="6" creationId="{0D0E6C1F-D618-432F-B7C0-4451586B26A1}"/>
          </ac:spMkLst>
        </pc:spChg>
        <pc:picChg chg="add mod">
          <ac:chgData name="Peter De Tender" userId="b54b6209-5f27-411f-8c6b-6b5d6b548771" providerId="ADAL" clId="{B50FF5B2-89CF-4CC6-A692-419D39814DB0}" dt="2019-08-19T15:07:39.042" v="8003" actId="208"/>
          <ac:picMkLst>
            <pc:docMk/>
            <pc:sldMk cId="2564929492" sldId="4355"/>
            <ac:picMk id="2" creationId="{B1287266-0170-482D-B6D8-B349D9A4FA3D}"/>
          </ac:picMkLst>
        </pc:picChg>
        <pc:picChg chg="del">
          <ac:chgData name="Peter De Tender" userId="b54b6209-5f27-411f-8c6b-6b5d6b548771" providerId="ADAL" clId="{B50FF5B2-89CF-4CC6-A692-419D39814DB0}" dt="2019-08-19T14:44:45.388" v="6960" actId="478"/>
          <ac:picMkLst>
            <pc:docMk/>
            <pc:sldMk cId="2564929492" sldId="4355"/>
            <ac:picMk id="7" creationId="{3FAA08A0-124D-4160-8174-A7CCEA21B292}"/>
          </ac:picMkLst>
        </pc:picChg>
      </pc:sldChg>
      <pc:sldChg chg="addSp delSp modSp">
        <pc:chgData name="Peter De Tender" userId="b54b6209-5f27-411f-8c6b-6b5d6b548771" providerId="ADAL" clId="{B50FF5B2-89CF-4CC6-A692-419D39814DB0}" dt="2019-08-19T15:07:35.425" v="8002" actId="208"/>
        <pc:sldMkLst>
          <pc:docMk/>
          <pc:sldMk cId="1646240418" sldId="4356"/>
        </pc:sldMkLst>
        <pc:spChg chg="mod">
          <ac:chgData name="Peter De Tender" userId="b54b6209-5f27-411f-8c6b-6b5d6b548771" providerId="ADAL" clId="{B50FF5B2-89CF-4CC6-A692-419D39814DB0}" dt="2019-08-19T14:47:02.106" v="7138" actId="20577"/>
          <ac:spMkLst>
            <pc:docMk/>
            <pc:sldMk cId="1646240418" sldId="4356"/>
            <ac:spMk id="2" creationId="{BF454EB7-21A4-4C4E-A5C6-8E2BFD292C38}"/>
          </ac:spMkLst>
        </pc:spChg>
        <pc:spChg chg="mod">
          <ac:chgData name="Peter De Tender" userId="b54b6209-5f27-411f-8c6b-6b5d6b548771" providerId="ADAL" clId="{B50FF5B2-89CF-4CC6-A692-419D39814DB0}" dt="2019-08-19T14:47:48.207" v="7159" actId="20577"/>
          <ac:spMkLst>
            <pc:docMk/>
            <pc:sldMk cId="1646240418" sldId="4356"/>
            <ac:spMk id="3" creationId="{DE60B770-F0BE-4A09-8C99-A059B7F67810}"/>
          </ac:spMkLst>
        </pc:spChg>
        <pc:picChg chg="add mod">
          <ac:chgData name="Peter De Tender" userId="b54b6209-5f27-411f-8c6b-6b5d6b548771" providerId="ADAL" clId="{B50FF5B2-89CF-4CC6-A692-419D39814DB0}" dt="2019-08-19T15:07:35.425" v="8002" actId="208"/>
          <ac:picMkLst>
            <pc:docMk/>
            <pc:sldMk cId="1646240418" sldId="4356"/>
            <ac:picMk id="4" creationId="{3EF4D0F3-D4FD-4A32-8A68-B0EA73387EA9}"/>
          </ac:picMkLst>
        </pc:picChg>
        <pc:picChg chg="del">
          <ac:chgData name="Peter De Tender" userId="b54b6209-5f27-411f-8c6b-6b5d6b548771" providerId="ADAL" clId="{B50FF5B2-89CF-4CC6-A692-419D39814DB0}" dt="2019-08-19T14:48:15.439" v="7160" actId="478"/>
          <ac:picMkLst>
            <pc:docMk/>
            <pc:sldMk cId="1646240418" sldId="4356"/>
            <ac:picMk id="5" creationId="{3C426D16-A203-4866-8041-FF43D43AA5FE}"/>
          </ac:picMkLst>
        </pc:picChg>
      </pc:sldChg>
      <pc:sldChg chg="addSp delSp modSp">
        <pc:chgData name="Peter De Tender" userId="b54b6209-5f27-411f-8c6b-6b5d6b548771" providerId="ADAL" clId="{B50FF5B2-89CF-4CC6-A692-419D39814DB0}" dt="2019-08-19T14:50:17" v="7189" actId="208"/>
        <pc:sldMkLst>
          <pc:docMk/>
          <pc:sldMk cId="397089280" sldId="4357"/>
        </pc:sldMkLst>
        <pc:spChg chg="mod">
          <ac:chgData name="Peter De Tender" userId="b54b6209-5f27-411f-8c6b-6b5d6b548771" providerId="ADAL" clId="{B50FF5B2-89CF-4CC6-A692-419D39814DB0}" dt="2019-08-19T14:47:13.478" v="7148" actId="20577"/>
          <ac:spMkLst>
            <pc:docMk/>
            <pc:sldMk cId="397089280" sldId="4357"/>
            <ac:spMk id="2" creationId="{BF454EB7-21A4-4C4E-A5C6-8E2BFD292C38}"/>
          </ac:spMkLst>
        </pc:spChg>
        <pc:spChg chg="mod">
          <ac:chgData name="Peter De Tender" userId="b54b6209-5f27-411f-8c6b-6b5d6b548771" providerId="ADAL" clId="{B50FF5B2-89CF-4CC6-A692-419D39814DB0}" dt="2019-08-19T14:48:36.409" v="7179" actId="20577"/>
          <ac:spMkLst>
            <pc:docMk/>
            <pc:sldMk cId="397089280" sldId="4357"/>
            <ac:spMk id="3" creationId="{DE60B770-F0BE-4A09-8C99-A059B7F67810}"/>
          </ac:spMkLst>
        </pc:spChg>
        <pc:picChg chg="add mod">
          <ac:chgData name="Peter De Tender" userId="b54b6209-5f27-411f-8c6b-6b5d6b548771" providerId="ADAL" clId="{B50FF5B2-89CF-4CC6-A692-419D39814DB0}" dt="2019-08-19T14:50:13.595" v="7188" actId="208"/>
          <ac:picMkLst>
            <pc:docMk/>
            <pc:sldMk cId="397089280" sldId="4357"/>
            <ac:picMk id="4" creationId="{4F71B5BD-C7BC-471D-8615-9A6B5113EE48}"/>
          </ac:picMkLst>
        </pc:picChg>
        <pc:picChg chg="add mod">
          <ac:chgData name="Peter De Tender" userId="b54b6209-5f27-411f-8c6b-6b5d6b548771" providerId="ADAL" clId="{B50FF5B2-89CF-4CC6-A692-419D39814DB0}" dt="2019-08-19T14:50:17" v="7189" actId="208"/>
          <ac:picMkLst>
            <pc:docMk/>
            <pc:sldMk cId="397089280" sldId="4357"/>
            <ac:picMk id="5" creationId="{CE5178FF-F63B-4D8D-BBCC-89C4E3D685A7}"/>
          </ac:picMkLst>
        </pc:picChg>
        <pc:picChg chg="del">
          <ac:chgData name="Peter De Tender" userId="b54b6209-5f27-411f-8c6b-6b5d6b548771" providerId="ADAL" clId="{B50FF5B2-89CF-4CC6-A692-419D39814DB0}" dt="2019-08-19T14:48:39.865" v="7180" actId="478"/>
          <ac:picMkLst>
            <pc:docMk/>
            <pc:sldMk cId="397089280" sldId="4357"/>
            <ac:picMk id="6" creationId="{DA42C1EB-54A6-4841-AEAC-90FEB494EBF9}"/>
          </ac:picMkLst>
        </pc:picChg>
      </pc:sldChg>
      <pc:sldChg chg="modSp del">
        <pc:chgData name="Peter De Tender" userId="b54b6209-5f27-411f-8c6b-6b5d6b548771" providerId="ADAL" clId="{B50FF5B2-89CF-4CC6-A692-419D39814DB0}" dt="2019-08-19T14:50:23.488" v="7190" actId="2696"/>
        <pc:sldMkLst>
          <pc:docMk/>
          <pc:sldMk cId="1153965703" sldId="4358"/>
        </pc:sldMkLst>
        <pc:spChg chg="mod">
          <ac:chgData name="Peter De Tender" userId="b54b6209-5f27-411f-8c6b-6b5d6b548771" providerId="ADAL" clId="{B50FF5B2-89CF-4CC6-A692-419D39814DB0}" dt="2019-08-19T14:47:22.505" v="7149"/>
          <ac:spMkLst>
            <pc:docMk/>
            <pc:sldMk cId="1153965703" sldId="4358"/>
            <ac:spMk id="2" creationId="{BF454EB7-21A4-4C4E-A5C6-8E2BFD292C38}"/>
          </ac:spMkLst>
        </pc:spChg>
      </pc:sldChg>
      <pc:sldChg chg="addSp delSp modSp add">
        <pc:chgData name="Peter De Tender" userId="b54b6209-5f27-411f-8c6b-6b5d6b548771" providerId="ADAL" clId="{B50FF5B2-89CF-4CC6-A692-419D39814DB0}" dt="2019-08-19T15:07:28.136" v="8001" actId="208"/>
        <pc:sldMkLst>
          <pc:docMk/>
          <pc:sldMk cId="1821525342" sldId="4358"/>
        </pc:sldMkLst>
        <pc:spChg chg="mod">
          <ac:chgData name="Peter De Tender" userId="b54b6209-5f27-411f-8c6b-6b5d6b548771" providerId="ADAL" clId="{B50FF5B2-89CF-4CC6-A692-419D39814DB0}" dt="2019-08-19T14:51:43.694" v="7221" actId="20577"/>
          <ac:spMkLst>
            <pc:docMk/>
            <pc:sldMk cId="1821525342" sldId="4358"/>
            <ac:spMk id="3" creationId="{DE60B770-F0BE-4A09-8C99-A059B7F67810}"/>
          </ac:spMkLst>
        </pc:spChg>
        <pc:picChg chg="del">
          <ac:chgData name="Peter De Tender" userId="b54b6209-5f27-411f-8c6b-6b5d6b548771" providerId="ADAL" clId="{B50FF5B2-89CF-4CC6-A692-419D39814DB0}" dt="2019-08-19T14:50:33.976" v="7195" actId="478"/>
          <ac:picMkLst>
            <pc:docMk/>
            <pc:sldMk cId="1821525342" sldId="4358"/>
            <ac:picMk id="4" creationId="{4F71B5BD-C7BC-471D-8615-9A6B5113EE48}"/>
          </ac:picMkLst>
        </pc:picChg>
        <pc:picChg chg="del">
          <ac:chgData name="Peter De Tender" userId="b54b6209-5f27-411f-8c6b-6b5d6b548771" providerId="ADAL" clId="{B50FF5B2-89CF-4CC6-A692-419D39814DB0}" dt="2019-08-19T14:50:35.524" v="7196" actId="478"/>
          <ac:picMkLst>
            <pc:docMk/>
            <pc:sldMk cId="1821525342" sldId="4358"/>
            <ac:picMk id="5" creationId="{CE5178FF-F63B-4D8D-BBCC-89C4E3D685A7}"/>
          </ac:picMkLst>
        </pc:picChg>
        <pc:picChg chg="add mod">
          <ac:chgData name="Peter De Tender" userId="b54b6209-5f27-411f-8c6b-6b5d6b548771" providerId="ADAL" clId="{B50FF5B2-89CF-4CC6-A692-419D39814DB0}" dt="2019-08-19T15:07:28.136" v="8001" actId="208"/>
          <ac:picMkLst>
            <pc:docMk/>
            <pc:sldMk cId="1821525342" sldId="4358"/>
            <ac:picMk id="6" creationId="{8B044530-D5D2-4764-A5E0-7ABA5FC0AA68}"/>
          </ac:picMkLst>
        </pc:picChg>
      </pc:sldChg>
      <pc:sldChg chg="addSp delSp modSp add">
        <pc:chgData name="Peter De Tender" userId="b54b6209-5f27-411f-8c6b-6b5d6b548771" providerId="ADAL" clId="{B50FF5B2-89CF-4CC6-A692-419D39814DB0}" dt="2019-08-19T14:54:44.048" v="7275" actId="208"/>
        <pc:sldMkLst>
          <pc:docMk/>
          <pc:sldMk cId="2781271725" sldId="4359"/>
        </pc:sldMkLst>
        <pc:spChg chg="mod">
          <ac:chgData name="Peter De Tender" userId="b54b6209-5f27-411f-8c6b-6b5d6b548771" providerId="ADAL" clId="{B50FF5B2-89CF-4CC6-A692-419D39814DB0}" dt="2019-08-19T14:53:31.442" v="7271" actId="20577"/>
          <ac:spMkLst>
            <pc:docMk/>
            <pc:sldMk cId="2781271725" sldId="4359"/>
            <ac:spMk id="3" creationId="{DE60B770-F0BE-4A09-8C99-A059B7F67810}"/>
          </ac:spMkLst>
        </pc:spChg>
        <pc:picChg chg="add mod">
          <ac:chgData name="Peter De Tender" userId="b54b6209-5f27-411f-8c6b-6b5d6b548771" providerId="ADAL" clId="{B50FF5B2-89CF-4CC6-A692-419D39814DB0}" dt="2019-08-19T14:54:44.048" v="7275" actId="208"/>
          <ac:picMkLst>
            <pc:docMk/>
            <pc:sldMk cId="2781271725" sldId="4359"/>
            <ac:picMk id="4" creationId="{41C3F6CD-5C86-4ABB-B9D5-FF469D76D85E}"/>
          </ac:picMkLst>
        </pc:picChg>
        <pc:picChg chg="del">
          <ac:chgData name="Peter De Tender" userId="b54b6209-5f27-411f-8c6b-6b5d6b548771" providerId="ADAL" clId="{B50FF5B2-89CF-4CC6-A692-419D39814DB0}" dt="2019-08-19T14:54:33.700" v="7272" actId="478"/>
          <ac:picMkLst>
            <pc:docMk/>
            <pc:sldMk cId="2781271725" sldId="4359"/>
            <ac:picMk id="6" creationId="{8B044530-D5D2-4764-A5E0-7ABA5FC0AA68}"/>
          </ac:picMkLst>
        </pc:picChg>
      </pc:sldChg>
      <pc:sldChg chg="modSp del">
        <pc:chgData name="Peter De Tender" userId="b54b6209-5f27-411f-8c6b-6b5d6b548771" providerId="ADAL" clId="{B50FF5B2-89CF-4CC6-A692-419D39814DB0}" dt="2019-08-19T14:50:24.592" v="7191" actId="2696"/>
        <pc:sldMkLst>
          <pc:docMk/>
          <pc:sldMk cId="3557389110" sldId="4359"/>
        </pc:sldMkLst>
        <pc:spChg chg="mod">
          <ac:chgData name="Peter De Tender" userId="b54b6209-5f27-411f-8c6b-6b5d6b548771" providerId="ADAL" clId="{B50FF5B2-89CF-4CC6-A692-419D39814DB0}" dt="2019-08-19T14:47:27.853" v="7150"/>
          <ac:spMkLst>
            <pc:docMk/>
            <pc:sldMk cId="3557389110" sldId="4359"/>
            <ac:spMk id="2" creationId="{BF454EB7-21A4-4C4E-A5C6-8E2BFD292C38}"/>
          </ac:spMkLst>
        </pc:spChg>
      </pc:sldChg>
      <pc:sldChg chg="modSp del">
        <pc:chgData name="Peter De Tender" userId="b54b6209-5f27-411f-8c6b-6b5d6b548771" providerId="ADAL" clId="{B50FF5B2-89CF-4CC6-A692-419D39814DB0}" dt="2019-08-19T14:50:25.687" v="7192" actId="2696"/>
        <pc:sldMkLst>
          <pc:docMk/>
          <pc:sldMk cId="311906782" sldId="4360"/>
        </pc:sldMkLst>
        <pc:spChg chg="mod">
          <ac:chgData name="Peter De Tender" userId="b54b6209-5f27-411f-8c6b-6b5d6b548771" providerId="ADAL" clId="{B50FF5B2-89CF-4CC6-A692-419D39814DB0}" dt="2019-08-19T14:47:33.574" v="7151"/>
          <ac:spMkLst>
            <pc:docMk/>
            <pc:sldMk cId="311906782" sldId="4360"/>
            <ac:spMk id="2" creationId="{BF454EB7-21A4-4C4E-A5C6-8E2BFD292C38}"/>
          </ac:spMkLst>
        </pc:spChg>
      </pc:sldChg>
      <pc:sldChg chg="addSp delSp modSp">
        <pc:chgData name="Peter De Tender" userId="b54b6209-5f27-411f-8c6b-6b5d6b548771" providerId="ADAL" clId="{B50FF5B2-89CF-4CC6-A692-419D39814DB0}" dt="2019-08-19T14:55:32.688" v="7292" actId="208"/>
        <pc:sldMkLst>
          <pc:docMk/>
          <pc:sldMk cId="318915537" sldId="4360"/>
        </pc:sldMkLst>
        <pc:spChg chg="mod">
          <ac:chgData name="Peter De Tender" userId="b54b6209-5f27-411f-8c6b-6b5d6b548771" providerId="ADAL" clId="{B50FF5B2-89CF-4CC6-A692-419D39814DB0}" dt="2019-08-19T14:54:59.568" v="7288" actId="20577"/>
          <ac:spMkLst>
            <pc:docMk/>
            <pc:sldMk cId="318915537" sldId="4360"/>
            <ac:spMk id="3" creationId="{DE60B770-F0BE-4A09-8C99-A059B7F67810}"/>
          </ac:spMkLst>
        </pc:spChg>
        <pc:picChg chg="del">
          <ac:chgData name="Peter De Tender" userId="b54b6209-5f27-411f-8c6b-6b5d6b548771" providerId="ADAL" clId="{B50FF5B2-89CF-4CC6-A692-419D39814DB0}" dt="2019-08-19T14:54:52.918" v="7276" actId="478"/>
          <ac:picMkLst>
            <pc:docMk/>
            <pc:sldMk cId="318915537" sldId="4360"/>
            <ac:picMk id="4" creationId="{41C3F6CD-5C86-4ABB-B9D5-FF469D76D85E}"/>
          </ac:picMkLst>
        </pc:picChg>
        <pc:picChg chg="add mod">
          <ac:chgData name="Peter De Tender" userId="b54b6209-5f27-411f-8c6b-6b5d6b548771" providerId="ADAL" clId="{B50FF5B2-89CF-4CC6-A692-419D39814DB0}" dt="2019-08-19T14:55:32.688" v="7292" actId="208"/>
          <ac:picMkLst>
            <pc:docMk/>
            <pc:sldMk cId="318915537" sldId="4360"/>
            <ac:picMk id="5" creationId="{A123A1B1-3C13-4BBB-B52F-8E7637BB6304}"/>
          </ac:picMkLst>
        </pc:picChg>
      </pc:sldChg>
      <pc:sldChg chg="modSp del">
        <pc:chgData name="Peter De Tender" userId="b54b6209-5f27-411f-8c6b-6b5d6b548771" providerId="ADAL" clId="{B50FF5B2-89CF-4CC6-A692-419D39814DB0}" dt="2019-08-19T14:50:26.816" v="7193" actId="2696"/>
        <pc:sldMkLst>
          <pc:docMk/>
          <pc:sldMk cId="929171310" sldId="4361"/>
        </pc:sldMkLst>
        <pc:spChg chg="mod">
          <ac:chgData name="Peter De Tender" userId="b54b6209-5f27-411f-8c6b-6b5d6b548771" providerId="ADAL" clId="{B50FF5B2-89CF-4CC6-A692-419D39814DB0}" dt="2019-08-19T14:47:38.094" v="7152"/>
          <ac:spMkLst>
            <pc:docMk/>
            <pc:sldMk cId="929171310" sldId="4361"/>
            <ac:spMk id="2" creationId="{BF454EB7-21A4-4C4E-A5C6-8E2BFD292C38}"/>
          </ac:spMkLst>
        </pc:spChg>
      </pc:sldChg>
      <pc:sldChg chg="addSp delSp modSp modAnim">
        <pc:chgData name="Peter De Tender" userId="b54b6209-5f27-411f-8c6b-6b5d6b548771" providerId="ADAL" clId="{B50FF5B2-89CF-4CC6-A692-419D39814DB0}" dt="2019-08-19T14:58:42.385" v="7428"/>
        <pc:sldMkLst>
          <pc:docMk/>
          <pc:sldMk cId="3055103046" sldId="4361"/>
        </pc:sldMkLst>
        <pc:spChg chg="mod">
          <ac:chgData name="Peter De Tender" userId="b54b6209-5f27-411f-8c6b-6b5d6b548771" providerId="ADAL" clId="{B50FF5B2-89CF-4CC6-A692-419D39814DB0}" dt="2019-08-19T14:57:30.593" v="7413" actId="6549"/>
          <ac:spMkLst>
            <pc:docMk/>
            <pc:sldMk cId="3055103046" sldId="4361"/>
            <ac:spMk id="5" creationId="{256ADD9F-D161-497D-B4B8-DA29837E8460}"/>
          </ac:spMkLst>
        </pc:spChg>
        <pc:picChg chg="add mod">
          <ac:chgData name="Peter De Tender" userId="b54b6209-5f27-411f-8c6b-6b5d6b548771" providerId="ADAL" clId="{B50FF5B2-89CF-4CC6-A692-419D39814DB0}" dt="2019-08-19T14:57:40.048" v="7417" actId="1076"/>
          <ac:picMkLst>
            <pc:docMk/>
            <pc:sldMk cId="3055103046" sldId="4361"/>
            <ac:picMk id="2" creationId="{051F0158-83C2-4E0E-A976-5D4BA1073B2B}"/>
          </ac:picMkLst>
        </pc:picChg>
        <pc:picChg chg="add mod">
          <ac:chgData name="Peter De Tender" userId="b54b6209-5f27-411f-8c6b-6b5d6b548771" providerId="ADAL" clId="{B50FF5B2-89CF-4CC6-A692-419D39814DB0}" dt="2019-08-19T14:58:37.136" v="7426" actId="1076"/>
          <ac:picMkLst>
            <pc:docMk/>
            <pc:sldMk cId="3055103046" sldId="4361"/>
            <ac:picMk id="3" creationId="{7BD01505-A67E-4876-8B5B-A110DF2B222A}"/>
          </ac:picMkLst>
        </pc:picChg>
        <pc:picChg chg="del">
          <ac:chgData name="Peter De Tender" userId="b54b6209-5f27-411f-8c6b-6b5d6b548771" providerId="ADAL" clId="{B50FF5B2-89CF-4CC6-A692-419D39814DB0}" dt="2019-08-19T14:57:31.689" v="7414" actId="478"/>
          <ac:picMkLst>
            <pc:docMk/>
            <pc:sldMk cId="3055103046" sldId="4361"/>
            <ac:picMk id="6" creationId="{D3DE2F96-BA20-41E1-B0A8-10C78935EF77}"/>
          </ac:picMkLst>
        </pc:picChg>
        <pc:picChg chg="add mod">
          <ac:chgData name="Peter De Tender" userId="b54b6209-5f27-411f-8c6b-6b5d6b548771" providerId="ADAL" clId="{B50FF5B2-89CF-4CC6-A692-419D39814DB0}" dt="2019-08-19T14:58:40.901" v="7427" actId="1076"/>
          <ac:picMkLst>
            <pc:docMk/>
            <pc:sldMk cId="3055103046" sldId="4361"/>
            <ac:picMk id="7" creationId="{8F52674F-261D-426B-8C92-1828181E424F}"/>
          </ac:picMkLst>
        </pc:picChg>
      </pc:sldChg>
      <pc:sldChg chg="modSp">
        <pc:chgData name="Peter De Tender" userId="b54b6209-5f27-411f-8c6b-6b5d6b548771" providerId="ADAL" clId="{B50FF5B2-89CF-4CC6-A692-419D39814DB0}" dt="2019-08-19T14:59:09.810" v="7462" actId="20577"/>
        <pc:sldMkLst>
          <pc:docMk/>
          <pc:sldMk cId="752190776" sldId="4362"/>
        </pc:sldMkLst>
        <pc:spChg chg="mod">
          <ac:chgData name="Peter De Tender" userId="b54b6209-5f27-411f-8c6b-6b5d6b548771" providerId="ADAL" clId="{B50FF5B2-89CF-4CC6-A692-419D39814DB0}" dt="2019-08-19T14:59:09.810" v="7462" actId="20577"/>
          <ac:spMkLst>
            <pc:docMk/>
            <pc:sldMk cId="752190776" sldId="4362"/>
            <ac:spMk id="4" creationId="{00000000-0000-0000-0000-000000000000}"/>
          </ac:spMkLst>
        </pc:spChg>
      </pc:sldChg>
      <pc:sldChg chg="addSp delSp modSp add">
        <pc:chgData name="Peter De Tender" userId="b54b6209-5f27-411f-8c6b-6b5d6b548771" providerId="ADAL" clId="{B50FF5B2-89CF-4CC6-A692-419D39814DB0}" dt="2019-08-19T15:01:30.974" v="7597" actId="208"/>
        <pc:sldMkLst>
          <pc:docMk/>
          <pc:sldMk cId="878724313" sldId="4363"/>
        </pc:sldMkLst>
        <pc:spChg chg="del">
          <ac:chgData name="Peter De Tender" userId="b54b6209-5f27-411f-8c6b-6b5d6b548771" providerId="ADAL" clId="{B50FF5B2-89CF-4CC6-A692-419D39814DB0}" dt="2019-08-19T15:00:25.606" v="7480" actId="478"/>
          <ac:spMkLst>
            <pc:docMk/>
            <pc:sldMk cId="878724313" sldId="4363"/>
            <ac:spMk id="2" creationId="{E61D49FA-5F2E-4005-8005-F393E6A5E117}"/>
          </ac:spMkLst>
        </pc:spChg>
        <pc:spChg chg="mod">
          <ac:chgData name="Peter De Tender" userId="b54b6209-5f27-411f-8c6b-6b5d6b548771" providerId="ADAL" clId="{B50FF5B2-89CF-4CC6-A692-419D39814DB0}" dt="2019-08-19T15:01:16.376" v="7593" actId="20577"/>
          <ac:spMkLst>
            <pc:docMk/>
            <pc:sldMk cId="878724313" sldId="4363"/>
            <ac:spMk id="3" creationId="{CEA221FE-F2EA-4809-9B79-831416F34F11}"/>
          </ac:spMkLst>
        </pc:spChg>
        <pc:spChg chg="mod">
          <ac:chgData name="Peter De Tender" userId="b54b6209-5f27-411f-8c6b-6b5d6b548771" providerId="ADAL" clId="{B50FF5B2-89CF-4CC6-A692-419D39814DB0}" dt="2019-08-19T15:00:34.482" v="7491" actId="20577"/>
          <ac:spMkLst>
            <pc:docMk/>
            <pc:sldMk cId="878724313" sldId="4363"/>
            <ac:spMk id="4" creationId="{B9D7508F-9A6D-4D61-9043-E58C07B2C7F0}"/>
          </ac:spMkLst>
        </pc:spChg>
        <pc:picChg chg="add mod">
          <ac:chgData name="Peter De Tender" userId="b54b6209-5f27-411f-8c6b-6b5d6b548771" providerId="ADAL" clId="{B50FF5B2-89CF-4CC6-A692-419D39814DB0}" dt="2019-08-19T15:01:30.974" v="7597" actId="208"/>
          <ac:picMkLst>
            <pc:docMk/>
            <pc:sldMk cId="878724313" sldId="4363"/>
            <ac:picMk id="5" creationId="{0D3F6444-AE60-49E0-BFC5-B1B935F4273F}"/>
          </ac:picMkLst>
        </pc:picChg>
      </pc:sldChg>
      <pc:sldMasterChg chg="delSldLayout">
        <pc:chgData name="Peter De Tender" userId="b54b6209-5f27-411f-8c6b-6b5d6b548771" providerId="ADAL" clId="{B50FF5B2-89CF-4CC6-A692-419D39814DB0}" dt="2019-08-17T15:38:41.331" v="1935" actId="2696"/>
        <pc:sldMasterMkLst>
          <pc:docMk/>
          <pc:sldMasterMk cId="4266282189" sldId="2147484731"/>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8/19/2019 1:23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8/19/2019 1:22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3:58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899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5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942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3D7B9D4F-5F19-438C-92E8-037C6AE8F87D}" type="slidenum">
              <a:rPr lang="en-US" smtClean="0"/>
              <a:t>45</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46</a:t>
            </a:fld>
            <a:endParaRPr lang="en-US"/>
          </a:p>
        </p:txBody>
      </p:sp>
    </p:spTree>
    <p:extLst>
      <p:ext uri="{BB962C8B-B14F-4D97-AF65-F5344CB8AC3E}">
        <p14:creationId xmlns:p14="http://schemas.microsoft.com/office/powerpoint/2010/main" val="244113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47</a:t>
            </a:fld>
            <a:endParaRPr lang="en-US"/>
          </a:p>
        </p:txBody>
      </p:sp>
    </p:spTree>
    <p:extLst>
      <p:ext uri="{BB962C8B-B14F-4D97-AF65-F5344CB8AC3E}">
        <p14:creationId xmlns:p14="http://schemas.microsoft.com/office/powerpoint/2010/main" val="2544576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48</a:t>
            </a:fld>
            <a:endParaRPr lang="en-US"/>
          </a:p>
        </p:txBody>
      </p:sp>
    </p:spTree>
    <p:extLst>
      <p:ext uri="{BB962C8B-B14F-4D97-AF65-F5344CB8AC3E}">
        <p14:creationId xmlns:p14="http://schemas.microsoft.com/office/powerpoint/2010/main" val="1675176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4:04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1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671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02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272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166278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76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9721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3.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7789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40931566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13996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507255656"/>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260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1690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421870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40868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671461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6931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597163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157360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732977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602040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3079828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272515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999566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44830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64941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9075886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08528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860943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5731220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281541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19309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10974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1795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4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896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991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793416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284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65582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3347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8594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754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44843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986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2873806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8471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2398515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2489665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463547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532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37068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8572712"/>
      </p:ext>
    </p:extLst>
  </p:cSld>
  <p:clrMapOvr>
    <a:masterClrMapping/>
  </p:clrMapOvr>
  <p:hf hdr="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19/08/2019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1748433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6"/>
            <a:ext cx="11655079" cy="1612749"/>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83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399824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804626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6963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563428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27.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image" Target="../media/image1.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theme" Target="../theme/theme3.xml"/><Relationship Id="rId20" Type="http://schemas.openxmlformats.org/officeDocument/2006/relationships/slideLayout" Target="../slideLayouts/slideLayout72.xml"/><Relationship Id="rId4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5" r:id="rId21"/>
    <p:sldLayoutId id="2147484805" r:id="rId22"/>
    <p:sldLayoutId id="2147484807" r:id="rId23"/>
    <p:sldLayoutId id="2147484808" r:id="rId24"/>
    <p:sldLayoutId id="2147484811" r:id="rId25"/>
    <p:sldLayoutId id="2147484812" r:id="rId26"/>
    <p:sldLayoutId id="2147484813"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756756890"/>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7" r:id="rId23"/>
    <p:sldLayoutId id="2147484838" r:id="rId24"/>
    <p:sldLayoutId id="2147484839" r:id="rId25"/>
    <p:sldLayoutId id="2147484840" r:id="rId26"/>
    <p:sldLayoutId id="2147484841" r:id="rId27"/>
    <p:sldLayoutId id="2147484842" r:id="rId28"/>
    <p:sldLayoutId id="2147484843" r:id="rId29"/>
    <p:sldLayoutId id="2147484844" r:id="rId30"/>
    <p:sldLayoutId id="2147484845" r:id="rId31"/>
    <p:sldLayoutId id="2147484846" r:id="rId32"/>
    <p:sldLayoutId id="2147484847" r:id="rId33"/>
    <p:sldLayoutId id="2147484848" r:id="rId34"/>
    <p:sldLayoutId id="2147484849" r:id="rId35"/>
    <p:sldLayoutId id="2147484850" r:id="rId36"/>
    <p:sldLayoutId id="2147484851" r:id="rId37"/>
    <p:sldLayoutId id="2147484852" r:id="rId38"/>
    <p:sldLayoutId id="2147484853" r:id="rId39"/>
    <p:sldLayoutId id="2147484854" r:id="rId40"/>
    <p:sldLayoutId id="2147484855" r:id="rId41"/>
    <p:sldLayoutId id="2147484858" r:id="rId42"/>
    <p:sldLayoutId id="2147484859" r:id="rId43"/>
    <p:sldLayoutId id="2147484860" r:id="rId44"/>
    <p:sldLayoutId id="2147484861" r:id="rId4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70.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80.sv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svg"/><Relationship Id="rId10" Type="http://schemas.openxmlformats.org/officeDocument/2006/relationships/hyperlink" Target="https://azure.microsoft.com/en-us/services/devops/repos/" TargetMode="External"/><Relationship Id="rId4" Type="http://schemas.openxmlformats.org/officeDocument/2006/relationships/image" Target="../media/image77.png"/><Relationship Id="rId9" Type="http://schemas.openxmlformats.org/officeDocument/2006/relationships/image" Target="../media/image8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7.png"/><Relationship Id="rId7" Type="http://schemas.openxmlformats.org/officeDocument/2006/relationships/image" Target="../media/image87.sv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86.pn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www.facebook.com/pdtit" TargetMode="External"/><Relationship Id="rId7" Type="http://schemas.openxmlformats.org/officeDocument/2006/relationships/hyperlink" Target="http://openclipart.org/detail/125875/nuage--cloud-by-lmproulx" TargetMode="External"/><Relationship Id="rId2" Type="http://schemas.openxmlformats.org/officeDocument/2006/relationships/hyperlink" Target="mailto:peter@pdtit.be" TargetMode="Externa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hyperlink" Target="http://www.linkedin.com/in/pdti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3.xml"/><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7.png"/><Relationship Id="rId7" Type="http://schemas.openxmlformats.org/officeDocument/2006/relationships/image" Target="../media/image111.sv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10.png"/><Relationship Id="rId11" Type="http://schemas.openxmlformats.org/officeDocument/2006/relationships/image" Target="../media/image114.png"/><Relationship Id="rId5" Type="http://schemas.openxmlformats.org/officeDocument/2006/relationships/image" Target="../media/image109.svg"/><Relationship Id="rId10" Type="http://schemas.openxmlformats.org/officeDocument/2006/relationships/hyperlink" Target="https://azure.microsoft.com/en-us/services/devops/repos/" TargetMode="External"/><Relationship Id="rId4" Type="http://schemas.openxmlformats.org/officeDocument/2006/relationships/image" Target="../media/image108.png"/><Relationship Id="rId9" Type="http://schemas.openxmlformats.org/officeDocument/2006/relationships/image" Target="../media/image113.sv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67.png"/><Relationship Id="rId7" Type="http://schemas.openxmlformats.org/officeDocument/2006/relationships/image" Target="../media/image118.sv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17.png"/><Relationship Id="rId11" Type="http://schemas.openxmlformats.org/officeDocument/2006/relationships/image" Target="../media/image121.png"/><Relationship Id="rId5" Type="http://schemas.openxmlformats.org/officeDocument/2006/relationships/image" Target="../media/image116.svg"/><Relationship Id="rId10" Type="http://schemas.openxmlformats.org/officeDocument/2006/relationships/hyperlink" Target="https://azure.microsoft.com/en-us/services/devops/repos/" TargetMode="External"/><Relationship Id="rId4" Type="http://schemas.openxmlformats.org/officeDocument/2006/relationships/image" Target="../media/image115.png"/><Relationship Id="rId9" Type="http://schemas.openxmlformats.org/officeDocument/2006/relationships/image" Target="../media/image120.svg"/></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125.sv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27.png"/><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60.png"/><Relationship Id="rId21" Type="http://schemas.openxmlformats.org/officeDocument/2006/relationships/image" Target="../media/image141.svg"/><Relationship Id="rId7" Type="http://schemas.openxmlformats.org/officeDocument/2006/relationships/image" Target="../media/image59.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16.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slideLayout" Target="../slideLayouts/slideLayout21.xml"/><Relationship Id="rId6" Type="http://schemas.openxmlformats.org/officeDocument/2006/relationships/image" Target="../media/image129.png"/><Relationship Id="rId11" Type="http://schemas.openxmlformats.org/officeDocument/2006/relationships/image" Target="../media/image131.png"/><Relationship Id="rId5" Type="http://schemas.openxmlformats.org/officeDocument/2006/relationships/image" Target="../media/image128.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1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hyperlink" Target="mailto:msdevseriessupport@007FFFLearning.com"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Azure Training Day</a:t>
            </a:r>
            <a:br>
              <a:rPr kumimoji="0" lang="en-US" sz="4902" b="0" i="0" u="none" strike="noStrike" kern="1200" cap="none" spc="-49" normalizeH="0" baseline="0" noProof="0" dirty="0">
                <a:ln w="3175">
                  <a:noFill/>
                </a:ln>
                <a:solidFill>
                  <a:srgbClr val="0078D3"/>
                </a:solidFill>
                <a:effectLst/>
                <a:uLnTx/>
                <a:uFillTx/>
                <a:latin typeface="Segoe UI Semibold"/>
                <a:ea typeface="+mn-ea"/>
                <a:cs typeface="Segoe UI" pitchFamily="34" charset="0"/>
              </a:rPr>
            </a:br>
            <a:r>
              <a:rPr kumimoji="0" lang="en-US" sz="4000" b="0" i="0" u="none" strike="noStrike" kern="1200" cap="none" spc="-49" normalizeH="0" baseline="0" noProof="0" dirty="0">
                <a:ln w="3175">
                  <a:noFill/>
                </a:ln>
                <a:solidFill>
                  <a:srgbClr val="50E6FF"/>
                </a:solidFill>
                <a:effectLst/>
                <a:uLnTx/>
                <a:uFillTx/>
                <a:latin typeface="Segoe UI"/>
                <a:ea typeface="+mn-ea"/>
                <a:cs typeface="Segoe UI" pitchFamily="34" charset="0"/>
              </a:rPr>
              <a:t>Migrating .NET applications to Azure</a:t>
            </a:r>
            <a:endParaRPr kumimoji="0" lang="en-US" sz="4902" b="0" i="0" u="none" strike="noStrike" kern="1200" cap="none" spc="-49" normalizeH="0" baseline="0" noProof="0" dirty="0">
              <a:ln w="3175">
                <a:noFill/>
              </a:ln>
              <a:solidFill>
                <a:srgbClr val="50E6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8CED-B3FD-4FCC-B126-68BE86440AF6}"/>
              </a:ext>
            </a:extLst>
          </p:cNvPr>
          <p:cNvSpPr>
            <a:spLocks noGrp="1"/>
          </p:cNvSpPr>
          <p:nvPr>
            <p:ph type="title"/>
          </p:nvPr>
        </p:nvSpPr>
        <p:spPr/>
        <p:txBody>
          <a:bodyPr/>
          <a:lstStyle/>
          <a:p>
            <a:r>
              <a:rPr lang="en-US" dirty="0"/>
              <a:t>Challenge of DevOps: Different approaches, same cloud endpoint</a:t>
            </a:r>
          </a:p>
        </p:txBody>
      </p:sp>
      <p:pic>
        <p:nvPicPr>
          <p:cNvPr id="4" name="Graphic 3" descr="Group">
            <a:extLst>
              <a:ext uri="{FF2B5EF4-FFF2-40B4-BE49-F238E27FC236}">
                <a16:creationId xmlns:a16="http://schemas.microsoft.com/office/drawing/2014/main" id="{E43AEB20-4AFC-4099-9B91-98FC2B12DC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977" y="1245741"/>
            <a:ext cx="662613" cy="662613"/>
          </a:xfrm>
          <a:prstGeom prst="rect">
            <a:avLst/>
          </a:prstGeom>
        </p:spPr>
      </p:pic>
      <p:sp>
        <p:nvSpPr>
          <p:cNvPr id="5" name="TextBox 4">
            <a:extLst>
              <a:ext uri="{FF2B5EF4-FFF2-40B4-BE49-F238E27FC236}">
                <a16:creationId xmlns:a16="http://schemas.microsoft.com/office/drawing/2014/main" id="{4FBF9BE4-B97A-4FA4-9060-98B6F727C6BF}"/>
              </a:ext>
            </a:extLst>
          </p:cNvPr>
          <p:cNvSpPr txBox="1"/>
          <p:nvPr/>
        </p:nvSpPr>
        <p:spPr>
          <a:xfrm>
            <a:off x="770725" y="1693067"/>
            <a:ext cx="12842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DevTeam1</a:t>
            </a:r>
          </a:p>
        </p:txBody>
      </p:sp>
      <p:pic>
        <p:nvPicPr>
          <p:cNvPr id="6" name="Graphic 5" descr="Group">
            <a:extLst>
              <a:ext uri="{FF2B5EF4-FFF2-40B4-BE49-F238E27FC236}">
                <a16:creationId xmlns:a16="http://schemas.microsoft.com/office/drawing/2014/main" id="{84BEA299-9D94-4113-8E46-2E11129FB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977" y="2076759"/>
            <a:ext cx="662613" cy="662613"/>
          </a:xfrm>
          <a:prstGeom prst="rect">
            <a:avLst/>
          </a:prstGeom>
        </p:spPr>
      </p:pic>
      <p:sp>
        <p:nvSpPr>
          <p:cNvPr id="7" name="TextBox 6">
            <a:extLst>
              <a:ext uri="{FF2B5EF4-FFF2-40B4-BE49-F238E27FC236}">
                <a16:creationId xmlns:a16="http://schemas.microsoft.com/office/drawing/2014/main" id="{DB2AC26C-A130-4CEA-A8B3-C67FD0D70BFD}"/>
              </a:ext>
            </a:extLst>
          </p:cNvPr>
          <p:cNvSpPr txBox="1"/>
          <p:nvPr/>
        </p:nvSpPr>
        <p:spPr>
          <a:xfrm>
            <a:off x="725148" y="2536097"/>
            <a:ext cx="12842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tx2"/>
                </a:solidFill>
              </a:rPr>
              <a:t>DevTeam2</a:t>
            </a:r>
          </a:p>
        </p:txBody>
      </p:sp>
      <p:pic>
        <p:nvPicPr>
          <p:cNvPr id="8" name="Graphic 7" descr="Group">
            <a:extLst>
              <a:ext uri="{FF2B5EF4-FFF2-40B4-BE49-F238E27FC236}">
                <a16:creationId xmlns:a16="http://schemas.microsoft.com/office/drawing/2014/main" id="{9A8E1585-6A67-49B0-8AFB-9BE3DBC5DF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77" y="2874502"/>
            <a:ext cx="662613" cy="662613"/>
          </a:xfrm>
          <a:prstGeom prst="rect">
            <a:avLst/>
          </a:prstGeom>
        </p:spPr>
      </p:pic>
      <p:sp>
        <p:nvSpPr>
          <p:cNvPr id="9" name="TextBox 8">
            <a:extLst>
              <a:ext uri="{FF2B5EF4-FFF2-40B4-BE49-F238E27FC236}">
                <a16:creationId xmlns:a16="http://schemas.microsoft.com/office/drawing/2014/main" id="{8B217F10-6421-4FA6-8D86-C79685BF4ABA}"/>
              </a:ext>
            </a:extLst>
          </p:cNvPr>
          <p:cNvSpPr txBox="1"/>
          <p:nvPr/>
        </p:nvSpPr>
        <p:spPr>
          <a:xfrm>
            <a:off x="770724" y="3337709"/>
            <a:ext cx="12842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DevTeam3</a:t>
            </a:r>
          </a:p>
        </p:txBody>
      </p:sp>
      <p:sp>
        <p:nvSpPr>
          <p:cNvPr id="10" name="Rectangle: Rounded Corners 9">
            <a:extLst>
              <a:ext uri="{FF2B5EF4-FFF2-40B4-BE49-F238E27FC236}">
                <a16:creationId xmlns:a16="http://schemas.microsoft.com/office/drawing/2014/main" id="{15EB530A-B40C-462A-87C4-A95A6F2DF4B0}"/>
              </a:ext>
            </a:extLst>
          </p:cNvPr>
          <p:cNvSpPr/>
          <p:nvPr/>
        </p:nvSpPr>
        <p:spPr bwMode="auto">
          <a:xfrm>
            <a:off x="2526769" y="1466989"/>
            <a:ext cx="1515076" cy="22607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1" name="Arrow: Right 10">
            <a:extLst>
              <a:ext uri="{FF2B5EF4-FFF2-40B4-BE49-F238E27FC236}">
                <a16:creationId xmlns:a16="http://schemas.microsoft.com/office/drawing/2014/main" id="{0AB13F97-EF2C-4822-922C-22FB27E55495}"/>
              </a:ext>
            </a:extLst>
          </p:cNvPr>
          <p:cNvSpPr/>
          <p:nvPr/>
        </p:nvSpPr>
        <p:spPr bwMode="auto">
          <a:xfrm>
            <a:off x="5111393" y="1518222"/>
            <a:ext cx="2013897" cy="1176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loud 11">
            <a:extLst>
              <a:ext uri="{FF2B5EF4-FFF2-40B4-BE49-F238E27FC236}">
                <a16:creationId xmlns:a16="http://schemas.microsoft.com/office/drawing/2014/main" id="{0900C8F8-6C07-414E-B759-9A107D260BEE}"/>
              </a:ext>
            </a:extLst>
          </p:cNvPr>
          <p:cNvSpPr/>
          <p:nvPr/>
        </p:nvSpPr>
        <p:spPr bwMode="auto">
          <a:xfrm>
            <a:off x="7941924" y="1184407"/>
            <a:ext cx="3308279" cy="2329665"/>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6E98201-CAF0-4C0E-B45C-44C98C606310}"/>
              </a:ext>
            </a:extLst>
          </p:cNvPr>
          <p:cNvSpPr/>
          <p:nvPr/>
        </p:nvSpPr>
        <p:spPr bwMode="auto">
          <a:xfrm>
            <a:off x="2526769" y="2295026"/>
            <a:ext cx="1515076" cy="2260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 name="Arrow: Right 13">
            <a:extLst>
              <a:ext uri="{FF2B5EF4-FFF2-40B4-BE49-F238E27FC236}">
                <a16:creationId xmlns:a16="http://schemas.microsoft.com/office/drawing/2014/main" id="{D9D84164-B027-4B1C-B77A-D630885D2271}"/>
              </a:ext>
            </a:extLst>
          </p:cNvPr>
          <p:cNvSpPr/>
          <p:nvPr/>
        </p:nvSpPr>
        <p:spPr bwMode="auto">
          <a:xfrm>
            <a:off x="5089051" y="2349240"/>
            <a:ext cx="2013897" cy="11764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21A50596-247B-40BC-97EB-2085973A21CF}"/>
              </a:ext>
            </a:extLst>
          </p:cNvPr>
          <p:cNvSpPr/>
          <p:nvPr/>
        </p:nvSpPr>
        <p:spPr bwMode="auto">
          <a:xfrm>
            <a:off x="2526769" y="3092769"/>
            <a:ext cx="1515076" cy="226078"/>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6" name="Arrow: Right 15">
            <a:extLst>
              <a:ext uri="{FF2B5EF4-FFF2-40B4-BE49-F238E27FC236}">
                <a16:creationId xmlns:a16="http://schemas.microsoft.com/office/drawing/2014/main" id="{F870D82A-E0D4-41E8-8379-CE8EC3C94B04}"/>
              </a:ext>
            </a:extLst>
          </p:cNvPr>
          <p:cNvSpPr/>
          <p:nvPr/>
        </p:nvSpPr>
        <p:spPr bwMode="auto">
          <a:xfrm>
            <a:off x="5089051" y="3146983"/>
            <a:ext cx="2013897" cy="117649"/>
          </a:xfrm>
          <a:prstGeom prst="righ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D98C4030-9317-4D7E-AF6B-0220C1C71D7C}"/>
              </a:ext>
            </a:extLst>
          </p:cNvPr>
          <p:cNvSpPr txBox="1"/>
          <p:nvPr/>
        </p:nvSpPr>
        <p:spPr>
          <a:xfrm>
            <a:off x="770724" y="4433299"/>
            <a:ext cx="5220340" cy="1855893"/>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PRO’s:</a:t>
            </a:r>
          </a:p>
          <a:p>
            <a:pPr marL="342900" indent="-342900">
              <a:lnSpc>
                <a:spcPct val="90000"/>
              </a:lnSpc>
              <a:spcAft>
                <a:spcPts val="600"/>
              </a:spcAft>
              <a:buFontTx/>
              <a:buChar char="-"/>
            </a:pPr>
            <a:r>
              <a:rPr lang="en-US" sz="2400" dirty="0" err="1">
                <a:gradFill>
                  <a:gsLst>
                    <a:gs pos="2917">
                      <a:schemeClr val="tx1"/>
                    </a:gs>
                    <a:gs pos="30000">
                      <a:schemeClr val="tx1"/>
                    </a:gs>
                  </a:gsLst>
                  <a:lin ang="5400000" scaled="0"/>
                </a:gradFill>
              </a:rPr>
              <a:t>DevTeams</a:t>
            </a:r>
            <a:r>
              <a:rPr lang="en-US" sz="2400" dirty="0">
                <a:gradFill>
                  <a:gsLst>
                    <a:gs pos="2917">
                      <a:schemeClr val="tx1"/>
                    </a:gs>
                    <a:gs pos="30000">
                      <a:schemeClr val="tx1"/>
                    </a:gs>
                  </a:gsLst>
                  <a:lin ang="5400000" scaled="0"/>
                </a:gradFill>
              </a:rPr>
              <a:t> can run independently</a:t>
            </a:r>
          </a:p>
          <a:p>
            <a:pPr marL="342900" indent="-342900">
              <a:lnSpc>
                <a:spcPct val="90000"/>
              </a:lnSpc>
              <a:spcAft>
                <a:spcPts val="600"/>
              </a:spcAft>
              <a:buFontTx/>
              <a:buChar char="-"/>
            </a:pPr>
            <a:r>
              <a:rPr lang="en-US" sz="2400" dirty="0" err="1">
                <a:gradFill>
                  <a:gsLst>
                    <a:gs pos="2917">
                      <a:schemeClr val="tx1"/>
                    </a:gs>
                    <a:gs pos="30000">
                      <a:schemeClr val="tx1"/>
                    </a:gs>
                  </a:gsLst>
                  <a:lin ang="5400000" scaled="0"/>
                </a:gradFill>
              </a:rPr>
              <a:t>DevTeams</a:t>
            </a:r>
            <a:r>
              <a:rPr lang="en-US" sz="2400" dirty="0">
                <a:gradFill>
                  <a:gsLst>
                    <a:gs pos="2917">
                      <a:schemeClr val="tx1"/>
                    </a:gs>
                    <a:gs pos="30000">
                      <a:schemeClr val="tx1"/>
                    </a:gs>
                  </a:gsLst>
                  <a:lin ang="5400000" scaled="0"/>
                </a:gradFill>
              </a:rPr>
              <a:t> are in control</a:t>
            </a:r>
          </a:p>
          <a:p>
            <a:pPr marL="342900" indent="-342900">
              <a:lnSpc>
                <a:spcPct val="90000"/>
              </a:lnSpc>
              <a:spcAft>
                <a:spcPts val="600"/>
              </a:spcAft>
              <a:buFontTx/>
              <a:buChar char="-"/>
            </a:pPr>
            <a:r>
              <a:rPr lang="en-US" sz="2400" dirty="0" err="1">
                <a:gradFill>
                  <a:gsLst>
                    <a:gs pos="2917">
                      <a:schemeClr val="tx1"/>
                    </a:gs>
                    <a:gs pos="30000">
                      <a:schemeClr val="tx1"/>
                    </a:gs>
                  </a:gsLst>
                  <a:lin ang="5400000" scaled="0"/>
                </a:gradFill>
              </a:rPr>
              <a:t>DevTeams</a:t>
            </a:r>
            <a:r>
              <a:rPr lang="en-US" sz="2400" dirty="0">
                <a:gradFill>
                  <a:gsLst>
                    <a:gs pos="2917">
                      <a:schemeClr val="tx1"/>
                    </a:gs>
                    <a:gs pos="30000">
                      <a:schemeClr val="tx1"/>
                    </a:gs>
                  </a:gsLst>
                  <a:lin ang="5400000" scaled="0"/>
                </a:gradFill>
              </a:rPr>
              <a:t> enjoy their work</a:t>
            </a:r>
          </a:p>
        </p:txBody>
      </p:sp>
      <p:sp>
        <p:nvSpPr>
          <p:cNvPr id="18" name="TextBox 17">
            <a:extLst>
              <a:ext uri="{FF2B5EF4-FFF2-40B4-BE49-F238E27FC236}">
                <a16:creationId xmlns:a16="http://schemas.microsoft.com/office/drawing/2014/main" id="{3A7D080E-AB1E-488C-89D9-840CE3825A05}"/>
              </a:ext>
            </a:extLst>
          </p:cNvPr>
          <p:cNvSpPr txBox="1"/>
          <p:nvPr/>
        </p:nvSpPr>
        <p:spPr>
          <a:xfrm>
            <a:off x="6399250" y="4433298"/>
            <a:ext cx="5982087" cy="2265236"/>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Different teams = different approaches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Different teams = different results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Operational challenges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Security challenges</a:t>
            </a:r>
          </a:p>
        </p:txBody>
      </p:sp>
    </p:spTree>
    <p:extLst>
      <p:ext uri="{BB962C8B-B14F-4D97-AF65-F5344CB8AC3E}">
        <p14:creationId xmlns:p14="http://schemas.microsoft.com/office/powerpoint/2010/main" val="27780401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8CED-B3FD-4FCC-B126-68BE86440AF6}"/>
              </a:ext>
            </a:extLst>
          </p:cNvPr>
          <p:cNvSpPr>
            <a:spLocks noGrp="1"/>
          </p:cNvSpPr>
          <p:nvPr>
            <p:ph type="title"/>
          </p:nvPr>
        </p:nvSpPr>
        <p:spPr/>
        <p:txBody>
          <a:bodyPr/>
          <a:lstStyle/>
          <a:p>
            <a:r>
              <a:rPr lang="en-US" dirty="0"/>
              <a:t>Solution of DevOps: Same approach, same toolkit, same cloud endpoint</a:t>
            </a:r>
          </a:p>
        </p:txBody>
      </p:sp>
      <p:pic>
        <p:nvPicPr>
          <p:cNvPr id="4" name="Graphic 3" descr="Group">
            <a:extLst>
              <a:ext uri="{FF2B5EF4-FFF2-40B4-BE49-F238E27FC236}">
                <a16:creationId xmlns:a16="http://schemas.microsoft.com/office/drawing/2014/main" id="{E43AEB20-4AFC-4099-9B91-98FC2B12DC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977" y="1245741"/>
            <a:ext cx="662613" cy="662613"/>
          </a:xfrm>
          <a:prstGeom prst="rect">
            <a:avLst/>
          </a:prstGeom>
        </p:spPr>
      </p:pic>
      <p:sp>
        <p:nvSpPr>
          <p:cNvPr id="5" name="TextBox 4">
            <a:extLst>
              <a:ext uri="{FF2B5EF4-FFF2-40B4-BE49-F238E27FC236}">
                <a16:creationId xmlns:a16="http://schemas.microsoft.com/office/drawing/2014/main" id="{4FBF9BE4-B97A-4FA4-9060-98B6F727C6BF}"/>
              </a:ext>
            </a:extLst>
          </p:cNvPr>
          <p:cNvSpPr txBox="1"/>
          <p:nvPr/>
        </p:nvSpPr>
        <p:spPr>
          <a:xfrm>
            <a:off x="770725" y="1693067"/>
            <a:ext cx="1284269" cy="4893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DevTeam1</a:t>
            </a:r>
          </a:p>
        </p:txBody>
      </p:sp>
      <p:pic>
        <p:nvPicPr>
          <p:cNvPr id="6" name="Graphic 5" descr="Group">
            <a:extLst>
              <a:ext uri="{FF2B5EF4-FFF2-40B4-BE49-F238E27FC236}">
                <a16:creationId xmlns:a16="http://schemas.microsoft.com/office/drawing/2014/main" id="{84BEA299-9D94-4113-8E46-2E11129FB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977" y="2076759"/>
            <a:ext cx="662613" cy="662613"/>
          </a:xfrm>
          <a:prstGeom prst="rect">
            <a:avLst/>
          </a:prstGeom>
        </p:spPr>
      </p:pic>
      <p:sp>
        <p:nvSpPr>
          <p:cNvPr id="7" name="TextBox 6">
            <a:extLst>
              <a:ext uri="{FF2B5EF4-FFF2-40B4-BE49-F238E27FC236}">
                <a16:creationId xmlns:a16="http://schemas.microsoft.com/office/drawing/2014/main" id="{DB2AC26C-A130-4CEA-A8B3-C67FD0D70BFD}"/>
              </a:ext>
            </a:extLst>
          </p:cNvPr>
          <p:cNvSpPr txBox="1"/>
          <p:nvPr/>
        </p:nvSpPr>
        <p:spPr>
          <a:xfrm>
            <a:off x="725148" y="2536097"/>
            <a:ext cx="1284269" cy="4893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DevTeam2</a:t>
            </a:r>
          </a:p>
        </p:txBody>
      </p:sp>
      <p:pic>
        <p:nvPicPr>
          <p:cNvPr id="8" name="Graphic 7" descr="Group">
            <a:extLst>
              <a:ext uri="{FF2B5EF4-FFF2-40B4-BE49-F238E27FC236}">
                <a16:creationId xmlns:a16="http://schemas.microsoft.com/office/drawing/2014/main" id="{9A8E1585-6A67-49B0-8AFB-9BE3DBC5DF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77" y="2874502"/>
            <a:ext cx="662613" cy="662613"/>
          </a:xfrm>
          <a:prstGeom prst="rect">
            <a:avLst/>
          </a:prstGeom>
        </p:spPr>
      </p:pic>
      <p:sp>
        <p:nvSpPr>
          <p:cNvPr id="9" name="TextBox 8">
            <a:extLst>
              <a:ext uri="{FF2B5EF4-FFF2-40B4-BE49-F238E27FC236}">
                <a16:creationId xmlns:a16="http://schemas.microsoft.com/office/drawing/2014/main" id="{8B217F10-6421-4FA6-8D86-C79685BF4ABA}"/>
              </a:ext>
            </a:extLst>
          </p:cNvPr>
          <p:cNvSpPr txBox="1"/>
          <p:nvPr/>
        </p:nvSpPr>
        <p:spPr>
          <a:xfrm>
            <a:off x="770724" y="3337709"/>
            <a:ext cx="1284269" cy="4893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107C10"/>
                </a:solidFill>
                <a:effectLst/>
                <a:uLnTx/>
                <a:uFillTx/>
                <a:latin typeface="Segoe UI"/>
                <a:ea typeface="+mn-ea"/>
                <a:cs typeface="+mn-cs"/>
              </a:rPr>
              <a:t>DevTeam3</a:t>
            </a:r>
          </a:p>
        </p:txBody>
      </p:sp>
      <p:sp>
        <p:nvSpPr>
          <p:cNvPr id="10" name="Rectangle: Rounded Corners 9">
            <a:extLst>
              <a:ext uri="{FF2B5EF4-FFF2-40B4-BE49-F238E27FC236}">
                <a16:creationId xmlns:a16="http://schemas.microsoft.com/office/drawing/2014/main" id="{15EB530A-B40C-462A-87C4-A95A6F2DF4B0}"/>
              </a:ext>
            </a:extLst>
          </p:cNvPr>
          <p:cNvSpPr/>
          <p:nvPr/>
        </p:nvSpPr>
        <p:spPr bwMode="auto">
          <a:xfrm>
            <a:off x="2526769" y="1466989"/>
            <a:ext cx="1515076" cy="22607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2" name="Cloud 11">
            <a:extLst>
              <a:ext uri="{FF2B5EF4-FFF2-40B4-BE49-F238E27FC236}">
                <a16:creationId xmlns:a16="http://schemas.microsoft.com/office/drawing/2014/main" id="{0900C8F8-6C07-414E-B759-9A107D260BEE}"/>
              </a:ext>
            </a:extLst>
          </p:cNvPr>
          <p:cNvSpPr/>
          <p:nvPr/>
        </p:nvSpPr>
        <p:spPr bwMode="auto">
          <a:xfrm>
            <a:off x="7941924" y="1184407"/>
            <a:ext cx="3308279" cy="2329665"/>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6E98201-CAF0-4C0E-B45C-44C98C606310}"/>
              </a:ext>
            </a:extLst>
          </p:cNvPr>
          <p:cNvSpPr/>
          <p:nvPr/>
        </p:nvSpPr>
        <p:spPr bwMode="auto">
          <a:xfrm>
            <a:off x="2526769" y="2295026"/>
            <a:ext cx="1515076" cy="2260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5" name="Rectangle: Rounded Corners 14">
            <a:extLst>
              <a:ext uri="{FF2B5EF4-FFF2-40B4-BE49-F238E27FC236}">
                <a16:creationId xmlns:a16="http://schemas.microsoft.com/office/drawing/2014/main" id="{21A50596-247B-40BC-97EB-2085973A21CF}"/>
              </a:ext>
            </a:extLst>
          </p:cNvPr>
          <p:cNvSpPr/>
          <p:nvPr/>
        </p:nvSpPr>
        <p:spPr bwMode="auto">
          <a:xfrm>
            <a:off x="2526769" y="3092769"/>
            <a:ext cx="1515076" cy="226078"/>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7" name="TextBox 16">
            <a:extLst>
              <a:ext uri="{FF2B5EF4-FFF2-40B4-BE49-F238E27FC236}">
                <a16:creationId xmlns:a16="http://schemas.microsoft.com/office/drawing/2014/main" id="{D98C4030-9317-4D7E-AF6B-0220C1C71D7C}"/>
              </a:ext>
            </a:extLst>
          </p:cNvPr>
          <p:cNvSpPr txBox="1"/>
          <p:nvPr/>
        </p:nvSpPr>
        <p:spPr>
          <a:xfrm>
            <a:off x="770724" y="4433299"/>
            <a:ext cx="5220340" cy="185589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PRO’s:</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err="1">
                <a:ln>
                  <a:noFill/>
                </a:ln>
                <a:gradFill>
                  <a:gsLst>
                    <a:gs pos="2917">
                      <a:srgbClr val="3C3C41"/>
                    </a:gs>
                    <a:gs pos="30000">
                      <a:srgbClr val="3C3C41"/>
                    </a:gs>
                  </a:gsLst>
                  <a:lin ang="5400000" scaled="0"/>
                </a:gradFill>
                <a:effectLst/>
                <a:uLnTx/>
                <a:uFillTx/>
                <a:latin typeface="Segoe UI"/>
                <a:ea typeface="+mn-ea"/>
                <a:cs typeface="+mn-cs"/>
              </a:rPr>
              <a:t>DevTeams</a:t>
            </a: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can run independently</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err="1">
                <a:ln>
                  <a:noFill/>
                </a:ln>
                <a:gradFill>
                  <a:gsLst>
                    <a:gs pos="2917">
                      <a:srgbClr val="3C3C41"/>
                    </a:gs>
                    <a:gs pos="30000">
                      <a:srgbClr val="3C3C41"/>
                    </a:gs>
                  </a:gsLst>
                  <a:lin ang="5400000" scaled="0"/>
                </a:gradFill>
                <a:effectLst/>
                <a:uLnTx/>
                <a:uFillTx/>
                <a:latin typeface="Segoe UI"/>
                <a:ea typeface="+mn-ea"/>
                <a:cs typeface="+mn-cs"/>
              </a:rPr>
              <a:t>DevTeams</a:t>
            </a: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are in control</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err="1">
                <a:ln>
                  <a:noFill/>
                </a:ln>
                <a:gradFill>
                  <a:gsLst>
                    <a:gs pos="2917">
                      <a:srgbClr val="3C3C41"/>
                    </a:gs>
                    <a:gs pos="30000">
                      <a:srgbClr val="3C3C41"/>
                    </a:gs>
                  </a:gsLst>
                  <a:lin ang="5400000" scaled="0"/>
                </a:gradFill>
                <a:effectLst/>
                <a:uLnTx/>
                <a:uFillTx/>
                <a:latin typeface="Segoe UI"/>
                <a:ea typeface="+mn-ea"/>
                <a:cs typeface="+mn-cs"/>
              </a:rPr>
              <a:t>DevTeams</a:t>
            </a: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enjoy their work</a:t>
            </a:r>
          </a:p>
        </p:txBody>
      </p:sp>
      <p:sp>
        <p:nvSpPr>
          <p:cNvPr id="18" name="TextBox 17">
            <a:extLst>
              <a:ext uri="{FF2B5EF4-FFF2-40B4-BE49-F238E27FC236}">
                <a16:creationId xmlns:a16="http://schemas.microsoft.com/office/drawing/2014/main" id="{3A7D080E-AB1E-488C-89D9-840CE3825A05}"/>
              </a:ext>
            </a:extLst>
          </p:cNvPr>
          <p:cNvSpPr txBox="1"/>
          <p:nvPr/>
        </p:nvSpPr>
        <p:spPr>
          <a:xfrm>
            <a:off x="6399250" y="4433298"/>
            <a:ext cx="5295232" cy="2265236"/>
          </a:xfrm>
          <a:prstGeom prst="rect">
            <a:avLst/>
          </a:prstGeom>
          <a:solidFill>
            <a:srgbClr val="FFC000"/>
          </a:solidFill>
          <a:ln>
            <a:solidFill>
              <a:srgbClr val="C00000"/>
            </a:solidFill>
          </a:ln>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3C3C41"/>
                    </a:gs>
                    <a:gs pos="30000">
                      <a:srgbClr val="3C3C41"/>
                    </a:gs>
                  </a:gsLst>
                  <a:lin ang="5400000" scaled="0"/>
                </a:gradFill>
                <a:effectLst>
                  <a:outerShdw blurRad="38100" dist="38100" dir="2700000" algn="tl">
                    <a:srgbClr val="000000">
                      <a:alpha val="43137"/>
                    </a:srgbClr>
                  </a:outerShdw>
                </a:effectLst>
                <a:uLnTx/>
                <a:uFillTx/>
                <a:latin typeface="Segoe UI"/>
                <a:ea typeface="+mn-ea"/>
                <a:cs typeface="+mn-cs"/>
              </a:rPr>
              <a:t>More PRO’s:</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Different teams = same approach</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Different teams = same results</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Operational benefits</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Governed and Controlled</a:t>
            </a:r>
          </a:p>
        </p:txBody>
      </p:sp>
      <p:sp>
        <p:nvSpPr>
          <p:cNvPr id="19" name="Arrow: Right 18">
            <a:extLst>
              <a:ext uri="{FF2B5EF4-FFF2-40B4-BE49-F238E27FC236}">
                <a16:creationId xmlns:a16="http://schemas.microsoft.com/office/drawing/2014/main" id="{B129ADC9-285E-4C18-8AF0-02700A661191}"/>
              </a:ext>
            </a:extLst>
          </p:cNvPr>
          <p:cNvSpPr/>
          <p:nvPr/>
        </p:nvSpPr>
        <p:spPr bwMode="auto">
          <a:xfrm>
            <a:off x="4885362" y="1693067"/>
            <a:ext cx="2544302" cy="1399702"/>
          </a:xfrm>
          <a:prstGeom prst="rightArrow">
            <a:avLst/>
          </a:prstGeom>
          <a:solidFill>
            <a:srgbClr val="FFC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DEVOPS</a:t>
            </a:r>
          </a:p>
        </p:txBody>
      </p:sp>
    </p:spTree>
    <p:extLst>
      <p:ext uri="{BB962C8B-B14F-4D97-AF65-F5344CB8AC3E}">
        <p14:creationId xmlns:p14="http://schemas.microsoft.com/office/powerpoint/2010/main" val="30083285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F0319-13E5-4C96-8247-8ECF14BC9F52}"/>
              </a:ext>
            </a:extLst>
          </p:cNvPr>
          <p:cNvSpPr>
            <a:spLocks noGrp="1"/>
          </p:cNvSpPr>
          <p:nvPr>
            <p:ph type="title"/>
          </p:nvPr>
        </p:nvSpPr>
        <p:spPr/>
        <p:txBody>
          <a:bodyPr/>
          <a:lstStyle/>
          <a:p>
            <a:r>
              <a:rPr lang="en-US" dirty="0"/>
              <a:t>Introducing Azure DevOps</a:t>
            </a:r>
          </a:p>
        </p:txBody>
      </p:sp>
      <p:sp>
        <p:nvSpPr>
          <p:cNvPr id="3" name="TextBox 2">
            <a:extLst>
              <a:ext uri="{FF2B5EF4-FFF2-40B4-BE49-F238E27FC236}">
                <a16:creationId xmlns:a16="http://schemas.microsoft.com/office/drawing/2014/main" id="{D4638002-DE93-4AF2-9BE8-8DBCA3146BFE}"/>
              </a:ext>
            </a:extLst>
          </p:cNvPr>
          <p:cNvSpPr txBox="1"/>
          <p:nvPr/>
        </p:nvSpPr>
        <p:spPr>
          <a:xfrm>
            <a:off x="572052" y="1690099"/>
            <a:ext cx="11047896"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 Azure DevOps is a suite of products that allows any organization to do</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better DevOps…”</a:t>
            </a:r>
          </a:p>
        </p:txBody>
      </p:sp>
      <p:sp>
        <p:nvSpPr>
          <p:cNvPr id="4" name="TextBox 3">
            <a:extLst>
              <a:ext uri="{FF2B5EF4-FFF2-40B4-BE49-F238E27FC236}">
                <a16:creationId xmlns:a16="http://schemas.microsoft.com/office/drawing/2014/main" id="{F8F10ADD-4275-4BB7-A95C-F652F67DA9F2}"/>
              </a:ext>
            </a:extLst>
          </p:cNvPr>
          <p:cNvSpPr txBox="1"/>
          <p:nvPr/>
        </p:nvSpPr>
        <p:spPr>
          <a:xfrm>
            <a:off x="673303" y="3964064"/>
            <a:ext cx="3029680" cy="843655"/>
          </a:xfrm>
          <a:prstGeom prst="rect">
            <a:avLst/>
          </a:prstGeom>
          <a:noFill/>
        </p:spPr>
        <p:txBody>
          <a:bodyPr wrap="square" lIns="0" tIns="143428" rIns="0" bIns="143428" rtlCol="0" anchor="t">
            <a:spAutoFit/>
          </a:bodyPr>
          <a:lstStyle/>
          <a:p>
            <a:pPr>
              <a:spcAft>
                <a:spcPts val="588"/>
              </a:spcAft>
            </a:pPr>
            <a:r>
              <a:rPr lang="en-GB" sz="1200" dirty="0">
                <a:solidFill>
                  <a:schemeClr val="tx2"/>
                </a:solidFill>
              </a:rPr>
              <a:t>Deliver value to your users faster using proven agile tools to plan, track, and discuss work across your teams.</a:t>
            </a:r>
            <a:endParaRPr lang="en-US" sz="1200" dirty="0">
              <a:solidFill>
                <a:schemeClr val="tx2"/>
              </a:solidFill>
              <a:cs typeface="Segoe UI"/>
            </a:endParaRPr>
          </a:p>
        </p:txBody>
      </p:sp>
      <p:sp>
        <p:nvSpPr>
          <p:cNvPr id="5" name="TextBox 4">
            <a:extLst>
              <a:ext uri="{FF2B5EF4-FFF2-40B4-BE49-F238E27FC236}">
                <a16:creationId xmlns:a16="http://schemas.microsoft.com/office/drawing/2014/main" id="{9EF6BFFA-8192-4082-99A9-589EAC7EB0AC}"/>
              </a:ext>
            </a:extLst>
          </p:cNvPr>
          <p:cNvSpPr txBox="1"/>
          <p:nvPr/>
        </p:nvSpPr>
        <p:spPr>
          <a:xfrm>
            <a:off x="4524465" y="3964063"/>
            <a:ext cx="3403600" cy="1028321"/>
          </a:xfrm>
          <a:prstGeom prst="rect">
            <a:avLst/>
          </a:prstGeom>
          <a:noFill/>
        </p:spPr>
        <p:txBody>
          <a:bodyPr wrap="square" lIns="0" tIns="143428" rIns="0" bIns="143428" rtlCol="0" anchor="t">
            <a:spAutoFit/>
          </a:bodyPr>
          <a:lstStyle/>
          <a:p>
            <a:pPr>
              <a:spcAft>
                <a:spcPts val="588"/>
              </a:spcAft>
            </a:pPr>
            <a:r>
              <a:rPr lang="en-GB" sz="1200">
                <a:solidFill>
                  <a:schemeClr val="tx2"/>
                </a:solidFill>
              </a:rPr>
              <a:t>Build, test, and deploy with CI/CD that works with any language, platform, and cloud. Connect to GitHub or any other Git provider and deploy continuously.</a:t>
            </a:r>
            <a:endParaRPr lang="en-US" sz="1200">
              <a:solidFill>
                <a:schemeClr val="tx2"/>
              </a:solidFill>
              <a:cs typeface="Segoe UI"/>
            </a:endParaRPr>
          </a:p>
        </p:txBody>
      </p:sp>
      <p:sp>
        <p:nvSpPr>
          <p:cNvPr id="6" name="TextBox 5">
            <a:extLst>
              <a:ext uri="{FF2B5EF4-FFF2-40B4-BE49-F238E27FC236}">
                <a16:creationId xmlns:a16="http://schemas.microsoft.com/office/drawing/2014/main" id="{464E2204-6FB7-4F6A-8794-131B7DA851AE}"/>
              </a:ext>
            </a:extLst>
          </p:cNvPr>
          <p:cNvSpPr txBox="1"/>
          <p:nvPr/>
        </p:nvSpPr>
        <p:spPr>
          <a:xfrm>
            <a:off x="8583348" y="3964063"/>
            <a:ext cx="3036600" cy="843655"/>
          </a:xfrm>
          <a:prstGeom prst="rect">
            <a:avLst/>
          </a:prstGeom>
          <a:noFill/>
        </p:spPr>
        <p:txBody>
          <a:bodyPr wrap="square" lIns="0" tIns="143428" rIns="0" bIns="143428" rtlCol="0" anchor="t">
            <a:spAutoFit/>
          </a:bodyPr>
          <a:lstStyle/>
          <a:p>
            <a:pPr>
              <a:spcAft>
                <a:spcPts val="588"/>
              </a:spcAft>
            </a:pPr>
            <a:r>
              <a:rPr lang="en-GB" sz="1200">
                <a:solidFill>
                  <a:schemeClr val="tx2"/>
                </a:solidFill>
              </a:rPr>
              <a:t>Get unlimited, cloud-hosted private Git repos and collaborate to build better code with pull requests and advanced file management.</a:t>
            </a:r>
            <a:endParaRPr lang="en-US" sz="1200">
              <a:solidFill>
                <a:schemeClr val="tx2"/>
              </a:solidFill>
              <a:cs typeface="Segoe UI"/>
            </a:endParaRPr>
          </a:p>
        </p:txBody>
      </p:sp>
      <p:sp>
        <p:nvSpPr>
          <p:cNvPr id="7" name="TextBox 6">
            <a:extLst>
              <a:ext uri="{FF2B5EF4-FFF2-40B4-BE49-F238E27FC236}">
                <a16:creationId xmlns:a16="http://schemas.microsoft.com/office/drawing/2014/main" id="{15B5BA46-6F65-416E-A5A7-5BFEC11ABCF0}"/>
              </a:ext>
            </a:extLst>
          </p:cNvPr>
          <p:cNvSpPr txBox="1"/>
          <p:nvPr/>
        </p:nvSpPr>
        <p:spPr>
          <a:xfrm>
            <a:off x="673303" y="5794719"/>
            <a:ext cx="2930638" cy="658989"/>
          </a:xfrm>
          <a:prstGeom prst="rect">
            <a:avLst/>
          </a:prstGeom>
          <a:noFill/>
        </p:spPr>
        <p:txBody>
          <a:bodyPr wrap="square" lIns="0" tIns="143428" rIns="0" bIns="143428" rtlCol="0" anchor="t">
            <a:spAutoFit/>
          </a:bodyPr>
          <a:lstStyle/>
          <a:p>
            <a:pPr>
              <a:spcAft>
                <a:spcPts val="588"/>
              </a:spcAft>
            </a:pPr>
            <a:r>
              <a:rPr lang="en-GB" sz="1200">
                <a:solidFill>
                  <a:schemeClr val="tx2"/>
                </a:solidFill>
              </a:rPr>
              <a:t>Test and ship with confidence using manual and exploratory testing tools.</a:t>
            </a:r>
            <a:endParaRPr lang="en-US" sz="1200">
              <a:solidFill>
                <a:schemeClr val="tx2"/>
              </a:solidFill>
              <a:cs typeface="Segoe UI"/>
            </a:endParaRPr>
          </a:p>
        </p:txBody>
      </p:sp>
      <p:sp>
        <p:nvSpPr>
          <p:cNvPr id="8" name="TextBox 7">
            <a:extLst>
              <a:ext uri="{FF2B5EF4-FFF2-40B4-BE49-F238E27FC236}">
                <a16:creationId xmlns:a16="http://schemas.microsoft.com/office/drawing/2014/main" id="{110A033D-344B-4E03-A425-9A4D113A8706}"/>
              </a:ext>
            </a:extLst>
          </p:cNvPr>
          <p:cNvSpPr txBox="1"/>
          <p:nvPr/>
        </p:nvSpPr>
        <p:spPr>
          <a:xfrm>
            <a:off x="4524465" y="5794719"/>
            <a:ext cx="3367638" cy="843655"/>
          </a:xfrm>
          <a:prstGeom prst="rect">
            <a:avLst/>
          </a:prstGeom>
          <a:noFill/>
        </p:spPr>
        <p:txBody>
          <a:bodyPr wrap="square" lIns="0" tIns="143428" rIns="0" bIns="143428" rtlCol="0" anchor="t">
            <a:spAutoFit/>
          </a:bodyPr>
          <a:lstStyle/>
          <a:p>
            <a:pPr>
              <a:spcAft>
                <a:spcPts val="588"/>
              </a:spcAft>
            </a:pPr>
            <a:r>
              <a:rPr lang="en-GB" sz="1200">
                <a:solidFill>
                  <a:schemeClr val="tx2"/>
                </a:solidFill>
              </a:rPr>
              <a:t>Create, host, and share packages with your team, and add </a:t>
            </a:r>
            <a:r>
              <a:rPr lang="en-GB" sz="1200" err="1">
                <a:solidFill>
                  <a:schemeClr val="tx2"/>
                </a:solidFill>
              </a:rPr>
              <a:t>artifacts</a:t>
            </a:r>
            <a:r>
              <a:rPr lang="en-GB" sz="1200">
                <a:solidFill>
                  <a:schemeClr val="tx2"/>
                </a:solidFill>
              </a:rPr>
              <a:t> to your CI/CD pipelines with a single click.</a:t>
            </a:r>
            <a:endParaRPr lang="en-US" sz="1200">
              <a:solidFill>
                <a:schemeClr val="tx2"/>
              </a:solidFill>
              <a:cs typeface="Segoe UI"/>
            </a:endParaRPr>
          </a:p>
        </p:txBody>
      </p:sp>
      <p:pic>
        <p:nvPicPr>
          <p:cNvPr id="9" name="Picture 4" descr="A picture containing object&#10;&#10;Description generated with very high confidence">
            <a:extLst>
              <a:ext uri="{FF2B5EF4-FFF2-40B4-BE49-F238E27FC236}">
                <a16:creationId xmlns:a16="http://schemas.microsoft.com/office/drawing/2014/main" id="{3F38F085-6218-4131-A175-208D0205D718}"/>
              </a:ext>
            </a:extLst>
          </p:cNvPr>
          <p:cNvPicPr>
            <a:picLocks noChangeAspect="1"/>
          </p:cNvPicPr>
          <p:nvPr/>
        </p:nvPicPr>
        <p:blipFill>
          <a:blip r:embed="rId2"/>
          <a:stretch>
            <a:fillRect/>
          </a:stretch>
        </p:blipFill>
        <p:spPr>
          <a:xfrm>
            <a:off x="4748453" y="3141511"/>
            <a:ext cx="484583" cy="482719"/>
          </a:xfrm>
          <a:prstGeom prst="rect">
            <a:avLst/>
          </a:prstGeom>
        </p:spPr>
      </p:pic>
      <p:pic>
        <p:nvPicPr>
          <p:cNvPr id="10" name="Picture 6">
            <a:extLst>
              <a:ext uri="{FF2B5EF4-FFF2-40B4-BE49-F238E27FC236}">
                <a16:creationId xmlns:a16="http://schemas.microsoft.com/office/drawing/2014/main" id="{B5677549-CEDA-400D-BD76-A4591BBF693B}"/>
              </a:ext>
            </a:extLst>
          </p:cNvPr>
          <p:cNvPicPr>
            <a:picLocks noChangeAspect="1"/>
          </p:cNvPicPr>
          <p:nvPr/>
        </p:nvPicPr>
        <p:blipFill>
          <a:blip r:embed="rId3"/>
          <a:stretch>
            <a:fillRect/>
          </a:stretch>
        </p:blipFill>
        <p:spPr>
          <a:xfrm>
            <a:off x="4752718" y="4992384"/>
            <a:ext cx="493808" cy="482719"/>
          </a:xfrm>
          <a:prstGeom prst="rect">
            <a:avLst/>
          </a:prstGeom>
        </p:spPr>
      </p:pic>
      <p:pic>
        <p:nvPicPr>
          <p:cNvPr id="11" name="Picture 8" descr="A picture containing object&#10;&#10;Description generated with very high confidence">
            <a:extLst>
              <a:ext uri="{FF2B5EF4-FFF2-40B4-BE49-F238E27FC236}">
                <a16:creationId xmlns:a16="http://schemas.microsoft.com/office/drawing/2014/main" id="{720D1110-DFB6-46CF-9807-F4F3E7D44880}"/>
              </a:ext>
            </a:extLst>
          </p:cNvPr>
          <p:cNvPicPr>
            <a:picLocks noChangeAspect="1"/>
          </p:cNvPicPr>
          <p:nvPr/>
        </p:nvPicPr>
        <p:blipFill>
          <a:blip r:embed="rId4"/>
          <a:stretch>
            <a:fillRect/>
          </a:stretch>
        </p:blipFill>
        <p:spPr>
          <a:xfrm>
            <a:off x="901673" y="3141511"/>
            <a:ext cx="494063" cy="482719"/>
          </a:xfrm>
          <a:prstGeom prst="rect">
            <a:avLst/>
          </a:prstGeom>
        </p:spPr>
      </p:pic>
      <p:pic>
        <p:nvPicPr>
          <p:cNvPr id="12" name="Picture 10" descr="A picture containing stop, sign, outdoor, sitting&#10;&#10;Description generated with very high confidence">
            <a:extLst>
              <a:ext uri="{FF2B5EF4-FFF2-40B4-BE49-F238E27FC236}">
                <a16:creationId xmlns:a16="http://schemas.microsoft.com/office/drawing/2014/main" id="{E9B48D9C-A009-4198-BE1D-0002E60F4255}"/>
              </a:ext>
            </a:extLst>
          </p:cNvPr>
          <p:cNvPicPr>
            <a:picLocks noChangeAspect="1"/>
          </p:cNvPicPr>
          <p:nvPr/>
        </p:nvPicPr>
        <p:blipFill>
          <a:blip r:embed="rId5"/>
          <a:stretch>
            <a:fillRect/>
          </a:stretch>
        </p:blipFill>
        <p:spPr>
          <a:xfrm>
            <a:off x="8809288" y="3141511"/>
            <a:ext cx="488807" cy="482719"/>
          </a:xfrm>
          <a:prstGeom prst="rect">
            <a:avLst/>
          </a:prstGeom>
        </p:spPr>
      </p:pic>
      <p:pic>
        <p:nvPicPr>
          <p:cNvPr id="13" name="Picture 12">
            <a:extLst>
              <a:ext uri="{FF2B5EF4-FFF2-40B4-BE49-F238E27FC236}">
                <a16:creationId xmlns:a16="http://schemas.microsoft.com/office/drawing/2014/main" id="{64AE77AC-0FB8-43D3-8B78-C98CCD6DA579}"/>
              </a:ext>
            </a:extLst>
          </p:cNvPr>
          <p:cNvPicPr>
            <a:picLocks noChangeAspect="1"/>
          </p:cNvPicPr>
          <p:nvPr/>
        </p:nvPicPr>
        <p:blipFill>
          <a:blip r:embed="rId6"/>
          <a:stretch>
            <a:fillRect/>
          </a:stretch>
        </p:blipFill>
        <p:spPr>
          <a:xfrm>
            <a:off x="893851" y="4992384"/>
            <a:ext cx="477141" cy="482719"/>
          </a:xfrm>
          <a:prstGeom prst="rect">
            <a:avLst/>
          </a:prstGeom>
        </p:spPr>
      </p:pic>
      <p:sp>
        <p:nvSpPr>
          <p:cNvPr id="14" name="TextBox 13">
            <a:extLst>
              <a:ext uri="{FF2B5EF4-FFF2-40B4-BE49-F238E27FC236}">
                <a16:creationId xmlns:a16="http://schemas.microsoft.com/office/drawing/2014/main" id="{542F7D45-F82E-470A-BB88-92C1D5E5DE7D}"/>
              </a:ext>
            </a:extLst>
          </p:cNvPr>
          <p:cNvSpPr txBox="1"/>
          <p:nvPr/>
        </p:nvSpPr>
        <p:spPr>
          <a:xfrm>
            <a:off x="673303" y="3602949"/>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00B294"/>
                </a:solidFill>
                <a:latin typeface="+mj-lt"/>
              </a:rPr>
              <a:t>Azure Boards</a:t>
            </a:r>
            <a:endParaRPr lang="en-US">
              <a:solidFill>
                <a:srgbClr val="00B294"/>
              </a:solidFill>
              <a:latin typeface="+mj-lt"/>
              <a:cs typeface="Segoe UI"/>
            </a:endParaRPr>
          </a:p>
        </p:txBody>
      </p:sp>
      <p:sp>
        <p:nvSpPr>
          <p:cNvPr id="15" name="TextBox 14">
            <a:extLst>
              <a:ext uri="{FF2B5EF4-FFF2-40B4-BE49-F238E27FC236}">
                <a16:creationId xmlns:a16="http://schemas.microsoft.com/office/drawing/2014/main" id="{420280EC-B497-4522-8EF1-C141C1DFE7E4}"/>
              </a:ext>
            </a:extLst>
          </p:cNvPr>
          <p:cNvSpPr txBox="1"/>
          <p:nvPr/>
        </p:nvSpPr>
        <p:spPr>
          <a:xfrm>
            <a:off x="8583348" y="3602949"/>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D83B01"/>
                </a:solidFill>
                <a:latin typeface="+mj-lt"/>
              </a:rPr>
              <a:t>Azure </a:t>
            </a:r>
            <a:r>
              <a:rPr lang="en-US">
                <a:solidFill>
                  <a:srgbClr val="D83B01"/>
                </a:solidFill>
                <a:latin typeface="+mj-lt"/>
                <a:cs typeface="Segoe UI"/>
              </a:rPr>
              <a:t>Repos</a:t>
            </a:r>
          </a:p>
        </p:txBody>
      </p:sp>
      <p:sp>
        <p:nvSpPr>
          <p:cNvPr id="16" name="TextBox 15">
            <a:extLst>
              <a:ext uri="{FF2B5EF4-FFF2-40B4-BE49-F238E27FC236}">
                <a16:creationId xmlns:a16="http://schemas.microsoft.com/office/drawing/2014/main" id="{2EA15A98-E3A1-4CB0-937D-60B623EC8BE1}"/>
              </a:ext>
            </a:extLst>
          </p:cNvPr>
          <p:cNvSpPr txBox="1"/>
          <p:nvPr/>
        </p:nvSpPr>
        <p:spPr>
          <a:xfrm>
            <a:off x="4524466" y="3602949"/>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2560E0"/>
                </a:solidFill>
                <a:latin typeface="+mj-lt"/>
              </a:rPr>
              <a:t>Azure Pipelines</a:t>
            </a:r>
            <a:endParaRPr lang="en-US">
              <a:solidFill>
                <a:srgbClr val="2560E0"/>
              </a:solidFill>
              <a:latin typeface="+mj-lt"/>
              <a:cs typeface="Segoe UI"/>
            </a:endParaRPr>
          </a:p>
        </p:txBody>
      </p:sp>
      <p:sp>
        <p:nvSpPr>
          <p:cNvPr id="17" name="TextBox 16">
            <a:extLst>
              <a:ext uri="{FF2B5EF4-FFF2-40B4-BE49-F238E27FC236}">
                <a16:creationId xmlns:a16="http://schemas.microsoft.com/office/drawing/2014/main" id="{EF427C1F-7FB1-49A3-80C4-83B245645E70}"/>
              </a:ext>
            </a:extLst>
          </p:cNvPr>
          <p:cNvSpPr txBox="1"/>
          <p:nvPr/>
        </p:nvSpPr>
        <p:spPr>
          <a:xfrm>
            <a:off x="673303" y="5423789"/>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854CC7"/>
                </a:solidFill>
                <a:latin typeface="+mj-lt"/>
              </a:rPr>
              <a:t>Azure Test</a:t>
            </a:r>
            <a:r>
              <a:rPr lang="en-US">
                <a:solidFill>
                  <a:srgbClr val="854CC7"/>
                </a:solidFill>
                <a:latin typeface="+mj-lt"/>
                <a:cs typeface="Segoe UI"/>
              </a:rPr>
              <a:t> Plans</a:t>
            </a:r>
          </a:p>
        </p:txBody>
      </p:sp>
      <p:sp>
        <p:nvSpPr>
          <p:cNvPr id="18" name="TextBox 17">
            <a:extLst>
              <a:ext uri="{FF2B5EF4-FFF2-40B4-BE49-F238E27FC236}">
                <a16:creationId xmlns:a16="http://schemas.microsoft.com/office/drawing/2014/main" id="{92500F52-A20F-4562-B105-4D5E0610978B}"/>
              </a:ext>
            </a:extLst>
          </p:cNvPr>
          <p:cNvSpPr txBox="1"/>
          <p:nvPr/>
        </p:nvSpPr>
        <p:spPr>
          <a:xfrm>
            <a:off x="4524466" y="5423789"/>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CB2E6D"/>
                </a:solidFill>
                <a:latin typeface="+mj-lt"/>
              </a:rPr>
              <a:t>Azure Artifacts</a:t>
            </a:r>
            <a:endParaRPr lang="en-US">
              <a:solidFill>
                <a:srgbClr val="CB2E6D"/>
              </a:solidFill>
              <a:latin typeface="+mj-lt"/>
              <a:cs typeface="Segoe UI"/>
            </a:endParaRPr>
          </a:p>
        </p:txBody>
      </p:sp>
    </p:spTree>
    <p:extLst>
      <p:ext uri="{BB962C8B-B14F-4D97-AF65-F5344CB8AC3E}">
        <p14:creationId xmlns:p14="http://schemas.microsoft.com/office/powerpoint/2010/main" val="3140353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F0319-13E5-4C96-8247-8ECF14BC9F52}"/>
              </a:ext>
            </a:extLst>
          </p:cNvPr>
          <p:cNvSpPr>
            <a:spLocks noGrp="1"/>
          </p:cNvSpPr>
          <p:nvPr>
            <p:ph type="title"/>
          </p:nvPr>
        </p:nvSpPr>
        <p:spPr/>
        <p:txBody>
          <a:bodyPr/>
          <a:lstStyle/>
          <a:p>
            <a:r>
              <a:rPr lang="en-US" dirty="0"/>
              <a:t>Introducing Azure DevOps</a:t>
            </a:r>
          </a:p>
        </p:txBody>
      </p:sp>
      <p:sp>
        <p:nvSpPr>
          <p:cNvPr id="3" name="TextBox 2">
            <a:extLst>
              <a:ext uri="{FF2B5EF4-FFF2-40B4-BE49-F238E27FC236}">
                <a16:creationId xmlns:a16="http://schemas.microsoft.com/office/drawing/2014/main" id="{D4638002-DE93-4AF2-9BE8-8DBCA3146BFE}"/>
              </a:ext>
            </a:extLst>
          </p:cNvPr>
          <p:cNvSpPr txBox="1"/>
          <p:nvPr/>
        </p:nvSpPr>
        <p:spPr>
          <a:xfrm>
            <a:off x="572052" y="1690099"/>
            <a:ext cx="11047896"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 Azure DevOps is a suite of products that allows any organization to do</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better DevOps…”</a:t>
            </a:r>
          </a:p>
        </p:txBody>
      </p:sp>
      <p:sp>
        <p:nvSpPr>
          <p:cNvPr id="4" name="TextBox 3">
            <a:extLst>
              <a:ext uri="{FF2B5EF4-FFF2-40B4-BE49-F238E27FC236}">
                <a16:creationId xmlns:a16="http://schemas.microsoft.com/office/drawing/2014/main" id="{F8F10ADD-4275-4BB7-A95C-F652F67DA9F2}"/>
              </a:ext>
            </a:extLst>
          </p:cNvPr>
          <p:cNvSpPr txBox="1"/>
          <p:nvPr/>
        </p:nvSpPr>
        <p:spPr>
          <a:xfrm>
            <a:off x="673303" y="3964064"/>
            <a:ext cx="3029680" cy="905210"/>
          </a:xfrm>
          <a:prstGeom prst="rect">
            <a:avLst/>
          </a:prstGeom>
          <a:noFill/>
        </p:spPr>
        <p:txBody>
          <a:bodyPr wrap="square" lIns="0" tIns="143428" rIns="0" bIns="143428" rtlCol="0" anchor="t">
            <a:spAutoFit/>
          </a:bodyPr>
          <a:lstStyle/>
          <a:p>
            <a:pPr>
              <a:spcAft>
                <a:spcPts val="588"/>
              </a:spcAft>
            </a:pPr>
            <a:r>
              <a:rPr lang="en-GB" sz="1200" dirty="0">
                <a:solidFill>
                  <a:schemeClr val="tx2"/>
                </a:solidFill>
              </a:rPr>
              <a:t>Deliver value to your users faster using proven agile tools to </a:t>
            </a:r>
            <a:r>
              <a:rPr lang="en-GB" sz="1600" b="1" dirty="0">
                <a:solidFill>
                  <a:schemeClr val="tx2"/>
                </a:solidFill>
              </a:rPr>
              <a:t>plan, track</a:t>
            </a:r>
            <a:r>
              <a:rPr lang="en-GB" sz="1200" dirty="0">
                <a:solidFill>
                  <a:schemeClr val="tx2"/>
                </a:solidFill>
              </a:rPr>
              <a:t>, and discuss work across your teams.</a:t>
            </a:r>
            <a:endParaRPr lang="en-US" sz="1200" dirty="0">
              <a:solidFill>
                <a:schemeClr val="tx2"/>
              </a:solidFill>
              <a:cs typeface="Segoe UI"/>
            </a:endParaRPr>
          </a:p>
        </p:txBody>
      </p:sp>
      <p:sp>
        <p:nvSpPr>
          <p:cNvPr id="5" name="TextBox 4">
            <a:extLst>
              <a:ext uri="{FF2B5EF4-FFF2-40B4-BE49-F238E27FC236}">
                <a16:creationId xmlns:a16="http://schemas.microsoft.com/office/drawing/2014/main" id="{9EF6BFFA-8192-4082-99A9-589EAC7EB0AC}"/>
              </a:ext>
            </a:extLst>
          </p:cNvPr>
          <p:cNvSpPr txBox="1"/>
          <p:nvPr/>
        </p:nvSpPr>
        <p:spPr>
          <a:xfrm>
            <a:off x="4524465" y="3964063"/>
            <a:ext cx="3403600" cy="1089876"/>
          </a:xfrm>
          <a:prstGeom prst="rect">
            <a:avLst/>
          </a:prstGeom>
          <a:noFill/>
        </p:spPr>
        <p:txBody>
          <a:bodyPr wrap="square" lIns="0" tIns="143428" rIns="0" bIns="143428" rtlCol="0" anchor="t">
            <a:spAutoFit/>
          </a:bodyPr>
          <a:lstStyle/>
          <a:p>
            <a:pPr>
              <a:spcAft>
                <a:spcPts val="588"/>
              </a:spcAft>
            </a:pPr>
            <a:r>
              <a:rPr lang="en-GB" sz="1600" b="1" dirty="0">
                <a:solidFill>
                  <a:schemeClr val="tx2"/>
                </a:solidFill>
              </a:rPr>
              <a:t>Build, test, and deploy </a:t>
            </a:r>
            <a:r>
              <a:rPr lang="en-GB" sz="1200" dirty="0">
                <a:solidFill>
                  <a:schemeClr val="tx2"/>
                </a:solidFill>
              </a:rPr>
              <a:t>with CI/CD that works with any language, platform, and cloud. Connect to GitHub or any other Git provider and deploy continuously.</a:t>
            </a:r>
            <a:endParaRPr lang="en-US" sz="1200" dirty="0">
              <a:solidFill>
                <a:schemeClr val="tx2"/>
              </a:solidFill>
              <a:cs typeface="Segoe UI"/>
            </a:endParaRPr>
          </a:p>
        </p:txBody>
      </p:sp>
      <p:sp>
        <p:nvSpPr>
          <p:cNvPr id="6" name="TextBox 5">
            <a:extLst>
              <a:ext uri="{FF2B5EF4-FFF2-40B4-BE49-F238E27FC236}">
                <a16:creationId xmlns:a16="http://schemas.microsoft.com/office/drawing/2014/main" id="{464E2204-6FB7-4F6A-8794-131B7DA851AE}"/>
              </a:ext>
            </a:extLst>
          </p:cNvPr>
          <p:cNvSpPr txBox="1"/>
          <p:nvPr/>
        </p:nvSpPr>
        <p:spPr>
          <a:xfrm>
            <a:off x="8583348" y="3964063"/>
            <a:ext cx="3036600" cy="1151432"/>
          </a:xfrm>
          <a:prstGeom prst="rect">
            <a:avLst/>
          </a:prstGeom>
          <a:noFill/>
        </p:spPr>
        <p:txBody>
          <a:bodyPr wrap="square" lIns="0" tIns="143428" rIns="0" bIns="143428" rtlCol="0" anchor="t">
            <a:spAutoFit/>
          </a:bodyPr>
          <a:lstStyle/>
          <a:p>
            <a:pPr>
              <a:spcAft>
                <a:spcPts val="588"/>
              </a:spcAft>
            </a:pPr>
            <a:r>
              <a:rPr lang="en-GB" sz="1200" dirty="0">
                <a:solidFill>
                  <a:schemeClr val="tx2"/>
                </a:solidFill>
              </a:rPr>
              <a:t>Get unlimited, cloud-hosted private Git repos and </a:t>
            </a:r>
            <a:r>
              <a:rPr lang="en-GB" sz="1600" b="1" dirty="0">
                <a:solidFill>
                  <a:schemeClr val="tx2"/>
                </a:solidFill>
              </a:rPr>
              <a:t>collaborate to build better code with pull requests </a:t>
            </a:r>
            <a:r>
              <a:rPr lang="en-GB" sz="1200" dirty="0">
                <a:solidFill>
                  <a:schemeClr val="tx2"/>
                </a:solidFill>
              </a:rPr>
              <a:t>and advanced file management.</a:t>
            </a:r>
            <a:endParaRPr lang="en-US" sz="1200" dirty="0">
              <a:solidFill>
                <a:schemeClr val="tx2"/>
              </a:solidFill>
              <a:cs typeface="Segoe UI"/>
            </a:endParaRPr>
          </a:p>
        </p:txBody>
      </p:sp>
      <p:sp>
        <p:nvSpPr>
          <p:cNvPr id="7" name="TextBox 6">
            <a:extLst>
              <a:ext uri="{FF2B5EF4-FFF2-40B4-BE49-F238E27FC236}">
                <a16:creationId xmlns:a16="http://schemas.microsoft.com/office/drawing/2014/main" id="{15B5BA46-6F65-416E-A5A7-5BFEC11ABCF0}"/>
              </a:ext>
            </a:extLst>
          </p:cNvPr>
          <p:cNvSpPr txBox="1"/>
          <p:nvPr/>
        </p:nvSpPr>
        <p:spPr>
          <a:xfrm>
            <a:off x="673303" y="5794719"/>
            <a:ext cx="2930638" cy="720545"/>
          </a:xfrm>
          <a:prstGeom prst="rect">
            <a:avLst/>
          </a:prstGeom>
          <a:noFill/>
        </p:spPr>
        <p:txBody>
          <a:bodyPr wrap="square" lIns="0" tIns="143428" rIns="0" bIns="143428" rtlCol="0" anchor="t">
            <a:spAutoFit/>
          </a:bodyPr>
          <a:lstStyle/>
          <a:p>
            <a:pPr>
              <a:spcAft>
                <a:spcPts val="588"/>
              </a:spcAft>
            </a:pPr>
            <a:r>
              <a:rPr lang="en-GB" sz="1600" b="1" dirty="0">
                <a:solidFill>
                  <a:schemeClr val="tx2"/>
                </a:solidFill>
              </a:rPr>
              <a:t>Test and ship </a:t>
            </a:r>
            <a:r>
              <a:rPr lang="en-GB" sz="1200" dirty="0">
                <a:solidFill>
                  <a:schemeClr val="tx2"/>
                </a:solidFill>
              </a:rPr>
              <a:t>with confidence using manual and exploratory testing tools.</a:t>
            </a:r>
            <a:endParaRPr lang="en-US" sz="1200" dirty="0">
              <a:solidFill>
                <a:schemeClr val="tx2"/>
              </a:solidFill>
              <a:cs typeface="Segoe UI"/>
            </a:endParaRPr>
          </a:p>
        </p:txBody>
      </p:sp>
      <p:sp>
        <p:nvSpPr>
          <p:cNvPr id="8" name="TextBox 7">
            <a:extLst>
              <a:ext uri="{FF2B5EF4-FFF2-40B4-BE49-F238E27FC236}">
                <a16:creationId xmlns:a16="http://schemas.microsoft.com/office/drawing/2014/main" id="{110A033D-344B-4E03-A425-9A4D113A8706}"/>
              </a:ext>
            </a:extLst>
          </p:cNvPr>
          <p:cNvSpPr txBox="1"/>
          <p:nvPr/>
        </p:nvSpPr>
        <p:spPr>
          <a:xfrm>
            <a:off x="4524465" y="5794719"/>
            <a:ext cx="3367638" cy="905210"/>
          </a:xfrm>
          <a:prstGeom prst="rect">
            <a:avLst/>
          </a:prstGeom>
          <a:noFill/>
        </p:spPr>
        <p:txBody>
          <a:bodyPr wrap="square" lIns="0" tIns="143428" rIns="0" bIns="143428" rtlCol="0" anchor="t">
            <a:spAutoFit/>
          </a:bodyPr>
          <a:lstStyle/>
          <a:p>
            <a:pPr>
              <a:spcAft>
                <a:spcPts val="588"/>
              </a:spcAft>
            </a:pPr>
            <a:r>
              <a:rPr lang="en-GB" sz="1600" b="1" dirty="0">
                <a:solidFill>
                  <a:schemeClr val="tx2"/>
                </a:solidFill>
              </a:rPr>
              <a:t>Create, host, and share packages</a:t>
            </a:r>
            <a:r>
              <a:rPr lang="en-GB" sz="1200" dirty="0">
                <a:solidFill>
                  <a:schemeClr val="tx2"/>
                </a:solidFill>
              </a:rPr>
              <a:t> with your team, and add </a:t>
            </a:r>
            <a:r>
              <a:rPr lang="en-GB" sz="1200" dirty="0" err="1">
                <a:solidFill>
                  <a:schemeClr val="tx2"/>
                </a:solidFill>
              </a:rPr>
              <a:t>artifacts</a:t>
            </a:r>
            <a:r>
              <a:rPr lang="en-GB" sz="1200" dirty="0">
                <a:solidFill>
                  <a:schemeClr val="tx2"/>
                </a:solidFill>
              </a:rPr>
              <a:t> to your CI/CD pipelines with a single click.</a:t>
            </a:r>
            <a:endParaRPr lang="en-US" sz="1200" dirty="0">
              <a:solidFill>
                <a:schemeClr val="tx2"/>
              </a:solidFill>
              <a:cs typeface="Segoe UI"/>
            </a:endParaRPr>
          </a:p>
        </p:txBody>
      </p:sp>
      <p:pic>
        <p:nvPicPr>
          <p:cNvPr id="9" name="Picture 4" descr="A picture containing object&#10;&#10;Description generated with very high confidence">
            <a:extLst>
              <a:ext uri="{FF2B5EF4-FFF2-40B4-BE49-F238E27FC236}">
                <a16:creationId xmlns:a16="http://schemas.microsoft.com/office/drawing/2014/main" id="{3F38F085-6218-4131-A175-208D0205D718}"/>
              </a:ext>
            </a:extLst>
          </p:cNvPr>
          <p:cNvPicPr>
            <a:picLocks noChangeAspect="1"/>
          </p:cNvPicPr>
          <p:nvPr/>
        </p:nvPicPr>
        <p:blipFill>
          <a:blip r:embed="rId2"/>
          <a:stretch>
            <a:fillRect/>
          </a:stretch>
        </p:blipFill>
        <p:spPr>
          <a:xfrm>
            <a:off x="4748453" y="3141511"/>
            <a:ext cx="484583" cy="482719"/>
          </a:xfrm>
          <a:prstGeom prst="rect">
            <a:avLst/>
          </a:prstGeom>
        </p:spPr>
      </p:pic>
      <p:pic>
        <p:nvPicPr>
          <p:cNvPr id="10" name="Picture 6">
            <a:extLst>
              <a:ext uri="{FF2B5EF4-FFF2-40B4-BE49-F238E27FC236}">
                <a16:creationId xmlns:a16="http://schemas.microsoft.com/office/drawing/2014/main" id="{B5677549-CEDA-400D-BD76-A4591BBF693B}"/>
              </a:ext>
            </a:extLst>
          </p:cNvPr>
          <p:cNvPicPr>
            <a:picLocks noChangeAspect="1"/>
          </p:cNvPicPr>
          <p:nvPr/>
        </p:nvPicPr>
        <p:blipFill>
          <a:blip r:embed="rId3"/>
          <a:stretch>
            <a:fillRect/>
          </a:stretch>
        </p:blipFill>
        <p:spPr>
          <a:xfrm>
            <a:off x="4752718" y="4992384"/>
            <a:ext cx="493808" cy="482719"/>
          </a:xfrm>
          <a:prstGeom prst="rect">
            <a:avLst/>
          </a:prstGeom>
        </p:spPr>
      </p:pic>
      <p:pic>
        <p:nvPicPr>
          <p:cNvPr id="11" name="Picture 8" descr="A picture containing object&#10;&#10;Description generated with very high confidence">
            <a:extLst>
              <a:ext uri="{FF2B5EF4-FFF2-40B4-BE49-F238E27FC236}">
                <a16:creationId xmlns:a16="http://schemas.microsoft.com/office/drawing/2014/main" id="{720D1110-DFB6-46CF-9807-F4F3E7D44880}"/>
              </a:ext>
            </a:extLst>
          </p:cNvPr>
          <p:cNvPicPr>
            <a:picLocks noChangeAspect="1"/>
          </p:cNvPicPr>
          <p:nvPr/>
        </p:nvPicPr>
        <p:blipFill>
          <a:blip r:embed="rId4"/>
          <a:stretch>
            <a:fillRect/>
          </a:stretch>
        </p:blipFill>
        <p:spPr>
          <a:xfrm>
            <a:off x="901673" y="3141511"/>
            <a:ext cx="494063" cy="482719"/>
          </a:xfrm>
          <a:prstGeom prst="rect">
            <a:avLst/>
          </a:prstGeom>
        </p:spPr>
      </p:pic>
      <p:pic>
        <p:nvPicPr>
          <p:cNvPr id="12" name="Picture 10" descr="A picture containing stop, sign, outdoor, sitting&#10;&#10;Description generated with very high confidence">
            <a:extLst>
              <a:ext uri="{FF2B5EF4-FFF2-40B4-BE49-F238E27FC236}">
                <a16:creationId xmlns:a16="http://schemas.microsoft.com/office/drawing/2014/main" id="{E9B48D9C-A009-4198-BE1D-0002E60F4255}"/>
              </a:ext>
            </a:extLst>
          </p:cNvPr>
          <p:cNvPicPr>
            <a:picLocks noChangeAspect="1"/>
          </p:cNvPicPr>
          <p:nvPr/>
        </p:nvPicPr>
        <p:blipFill>
          <a:blip r:embed="rId5"/>
          <a:stretch>
            <a:fillRect/>
          </a:stretch>
        </p:blipFill>
        <p:spPr>
          <a:xfrm>
            <a:off x="8809288" y="3141511"/>
            <a:ext cx="488807" cy="482719"/>
          </a:xfrm>
          <a:prstGeom prst="rect">
            <a:avLst/>
          </a:prstGeom>
        </p:spPr>
      </p:pic>
      <p:pic>
        <p:nvPicPr>
          <p:cNvPr id="13" name="Picture 12">
            <a:extLst>
              <a:ext uri="{FF2B5EF4-FFF2-40B4-BE49-F238E27FC236}">
                <a16:creationId xmlns:a16="http://schemas.microsoft.com/office/drawing/2014/main" id="{64AE77AC-0FB8-43D3-8B78-C98CCD6DA579}"/>
              </a:ext>
            </a:extLst>
          </p:cNvPr>
          <p:cNvPicPr>
            <a:picLocks noChangeAspect="1"/>
          </p:cNvPicPr>
          <p:nvPr/>
        </p:nvPicPr>
        <p:blipFill>
          <a:blip r:embed="rId6"/>
          <a:stretch>
            <a:fillRect/>
          </a:stretch>
        </p:blipFill>
        <p:spPr>
          <a:xfrm>
            <a:off x="893851" y="4992384"/>
            <a:ext cx="477141" cy="482719"/>
          </a:xfrm>
          <a:prstGeom prst="rect">
            <a:avLst/>
          </a:prstGeom>
        </p:spPr>
      </p:pic>
      <p:sp>
        <p:nvSpPr>
          <p:cNvPr id="14" name="TextBox 13">
            <a:extLst>
              <a:ext uri="{FF2B5EF4-FFF2-40B4-BE49-F238E27FC236}">
                <a16:creationId xmlns:a16="http://schemas.microsoft.com/office/drawing/2014/main" id="{542F7D45-F82E-470A-BB88-92C1D5E5DE7D}"/>
              </a:ext>
            </a:extLst>
          </p:cNvPr>
          <p:cNvSpPr txBox="1"/>
          <p:nvPr/>
        </p:nvSpPr>
        <p:spPr>
          <a:xfrm>
            <a:off x="673303" y="3602949"/>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dirty="0">
                <a:solidFill>
                  <a:srgbClr val="00B294"/>
                </a:solidFill>
                <a:latin typeface="+mj-lt"/>
              </a:rPr>
              <a:t>Azure Boards</a:t>
            </a:r>
            <a:endParaRPr lang="en-US" dirty="0">
              <a:solidFill>
                <a:srgbClr val="00B294"/>
              </a:solidFill>
              <a:latin typeface="+mj-lt"/>
              <a:cs typeface="Segoe UI"/>
            </a:endParaRPr>
          </a:p>
        </p:txBody>
      </p:sp>
      <p:sp>
        <p:nvSpPr>
          <p:cNvPr id="15" name="TextBox 14">
            <a:extLst>
              <a:ext uri="{FF2B5EF4-FFF2-40B4-BE49-F238E27FC236}">
                <a16:creationId xmlns:a16="http://schemas.microsoft.com/office/drawing/2014/main" id="{420280EC-B497-4522-8EF1-C141C1DFE7E4}"/>
              </a:ext>
            </a:extLst>
          </p:cNvPr>
          <p:cNvSpPr txBox="1"/>
          <p:nvPr/>
        </p:nvSpPr>
        <p:spPr>
          <a:xfrm>
            <a:off x="8583348" y="3602949"/>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dirty="0">
                <a:solidFill>
                  <a:srgbClr val="D83B01"/>
                </a:solidFill>
                <a:latin typeface="+mj-lt"/>
              </a:rPr>
              <a:t>Azure </a:t>
            </a:r>
            <a:r>
              <a:rPr lang="en-US" dirty="0">
                <a:solidFill>
                  <a:srgbClr val="D83B01"/>
                </a:solidFill>
                <a:latin typeface="+mj-lt"/>
                <a:cs typeface="Segoe UI"/>
              </a:rPr>
              <a:t>Repos</a:t>
            </a:r>
          </a:p>
        </p:txBody>
      </p:sp>
      <p:sp>
        <p:nvSpPr>
          <p:cNvPr id="16" name="TextBox 15">
            <a:extLst>
              <a:ext uri="{FF2B5EF4-FFF2-40B4-BE49-F238E27FC236}">
                <a16:creationId xmlns:a16="http://schemas.microsoft.com/office/drawing/2014/main" id="{2EA15A98-E3A1-4CB0-937D-60B623EC8BE1}"/>
              </a:ext>
            </a:extLst>
          </p:cNvPr>
          <p:cNvSpPr txBox="1"/>
          <p:nvPr/>
        </p:nvSpPr>
        <p:spPr>
          <a:xfrm>
            <a:off x="4524466" y="3602949"/>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2560E0"/>
                </a:solidFill>
                <a:latin typeface="+mj-lt"/>
              </a:rPr>
              <a:t>Azure Pipelines</a:t>
            </a:r>
            <a:endParaRPr lang="en-US">
              <a:solidFill>
                <a:srgbClr val="2560E0"/>
              </a:solidFill>
              <a:latin typeface="+mj-lt"/>
              <a:cs typeface="Segoe UI"/>
            </a:endParaRPr>
          </a:p>
        </p:txBody>
      </p:sp>
      <p:sp>
        <p:nvSpPr>
          <p:cNvPr id="17" name="TextBox 16">
            <a:extLst>
              <a:ext uri="{FF2B5EF4-FFF2-40B4-BE49-F238E27FC236}">
                <a16:creationId xmlns:a16="http://schemas.microsoft.com/office/drawing/2014/main" id="{EF427C1F-7FB1-49A3-80C4-83B245645E70}"/>
              </a:ext>
            </a:extLst>
          </p:cNvPr>
          <p:cNvSpPr txBox="1"/>
          <p:nvPr/>
        </p:nvSpPr>
        <p:spPr>
          <a:xfrm>
            <a:off x="673303" y="5423789"/>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dirty="0">
                <a:solidFill>
                  <a:srgbClr val="854CC7"/>
                </a:solidFill>
                <a:latin typeface="+mj-lt"/>
              </a:rPr>
              <a:t>Azure Test</a:t>
            </a:r>
            <a:r>
              <a:rPr lang="en-US" dirty="0">
                <a:solidFill>
                  <a:srgbClr val="854CC7"/>
                </a:solidFill>
                <a:latin typeface="+mj-lt"/>
                <a:cs typeface="Segoe UI"/>
              </a:rPr>
              <a:t> Plans</a:t>
            </a:r>
          </a:p>
        </p:txBody>
      </p:sp>
      <p:sp>
        <p:nvSpPr>
          <p:cNvPr id="18" name="TextBox 17">
            <a:extLst>
              <a:ext uri="{FF2B5EF4-FFF2-40B4-BE49-F238E27FC236}">
                <a16:creationId xmlns:a16="http://schemas.microsoft.com/office/drawing/2014/main" id="{92500F52-A20F-4562-B105-4D5E0610978B}"/>
              </a:ext>
            </a:extLst>
          </p:cNvPr>
          <p:cNvSpPr txBox="1"/>
          <p:nvPr/>
        </p:nvSpPr>
        <p:spPr>
          <a:xfrm>
            <a:off x="4524466" y="5423789"/>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CB2E6D"/>
                </a:solidFill>
                <a:latin typeface="+mj-lt"/>
              </a:rPr>
              <a:t>Azure Artifacts</a:t>
            </a:r>
            <a:endParaRPr lang="en-US">
              <a:solidFill>
                <a:srgbClr val="CB2E6D"/>
              </a:solidFill>
              <a:latin typeface="+mj-lt"/>
              <a:cs typeface="Segoe UI"/>
            </a:endParaRPr>
          </a:p>
        </p:txBody>
      </p:sp>
    </p:spTree>
    <p:extLst>
      <p:ext uri="{BB962C8B-B14F-4D97-AF65-F5344CB8AC3E}">
        <p14:creationId xmlns:p14="http://schemas.microsoft.com/office/powerpoint/2010/main" val="30363712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5CBC-9F43-4D69-BAE9-4C34583C0211}"/>
              </a:ext>
            </a:extLst>
          </p:cNvPr>
          <p:cNvSpPr>
            <a:spLocks noGrp="1"/>
          </p:cNvSpPr>
          <p:nvPr>
            <p:ph type="title"/>
          </p:nvPr>
        </p:nvSpPr>
        <p:spPr/>
        <p:txBody>
          <a:bodyPr/>
          <a:lstStyle/>
          <a:p>
            <a:r>
              <a:rPr lang="en-US" dirty="0"/>
              <a:t>Benefits of Azure DevOps Services</a:t>
            </a:r>
          </a:p>
        </p:txBody>
      </p:sp>
      <p:sp>
        <p:nvSpPr>
          <p:cNvPr id="3" name="Text Placeholder 2">
            <a:extLst>
              <a:ext uri="{FF2B5EF4-FFF2-40B4-BE49-F238E27FC236}">
                <a16:creationId xmlns:a16="http://schemas.microsoft.com/office/drawing/2014/main" id="{32321946-3686-434A-AF97-B55D32F5E16C}"/>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US" dirty="0"/>
              <a:t>Quick Set-up</a:t>
            </a:r>
          </a:p>
          <a:p>
            <a:pPr marL="342900" indent="-342900">
              <a:buFont typeface="Arial" panose="020B0604020202020204" pitchFamily="34" charset="0"/>
              <a:buChar char="•"/>
            </a:pPr>
            <a:r>
              <a:rPr lang="en-US" dirty="0"/>
              <a:t>Maintenance-free operations</a:t>
            </a:r>
          </a:p>
          <a:p>
            <a:pPr marL="342900" indent="-342900">
              <a:buFont typeface="Arial" panose="020B0604020202020204" pitchFamily="34" charset="0"/>
              <a:buChar char="•"/>
            </a:pPr>
            <a:r>
              <a:rPr lang="en-US" dirty="0"/>
              <a:t>Easy collaboration across domains</a:t>
            </a:r>
          </a:p>
          <a:p>
            <a:pPr marL="342900" indent="-342900">
              <a:buFont typeface="Arial" panose="020B0604020202020204" pitchFamily="34" charset="0"/>
              <a:buChar char="•"/>
            </a:pPr>
            <a:r>
              <a:rPr lang="en-US" dirty="0"/>
              <a:t>Elastic Scale</a:t>
            </a:r>
          </a:p>
          <a:p>
            <a:pPr marL="342900" indent="-342900">
              <a:buFont typeface="Arial" panose="020B0604020202020204" pitchFamily="34" charset="0"/>
              <a:buChar char="•"/>
            </a:pPr>
            <a:r>
              <a:rPr lang="en-US" dirty="0"/>
              <a:t>Rock-solid security</a:t>
            </a:r>
          </a:p>
          <a:p>
            <a:pPr marL="342900" indent="-342900">
              <a:buFont typeface="Arial" panose="020B0604020202020204" pitchFamily="34" charset="0"/>
              <a:buChar char="•"/>
            </a:pPr>
            <a:r>
              <a:rPr lang="en-US" dirty="0"/>
              <a:t>Access to cloud-running </a:t>
            </a:r>
            <a:br>
              <a:rPr lang="en-US" dirty="0"/>
            </a:br>
            <a:r>
              <a:rPr lang="en-US" dirty="0"/>
              <a:t>build and deployment servers</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9495228-7A87-4327-9D60-26A380469FF8}"/>
              </a:ext>
            </a:extLst>
          </p:cNvPr>
          <p:cNvPicPr>
            <a:picLocks noChangeAspect="1"/>
          </p:cNvPicPr>
          <p:nvPr/>
        </p:nvPicPr>
        <p:blipFill>
          <a:blip r:embed="rId2"/>
          <a:stretch>
            <a:fillRect/>
          </a:stretch>
        </p:blipFill>
        <p:spPr>
          <a:xfrm>
            <a:off x="5753528" y="3352196"/>
            <a:ext cx="6263811" cy="3058576"/>
          </a:xfrm>
          <a:prstGeom prst="rect">
            <a:avLst/>
          </a:prstGeom>
        </p:spPr>
      </p:pic>
    </p:spTree>
    <p:extLst>
      <p:ext uri="{BB962C8B-B14F-4D97-AF65-F5344CB8AC3E}">
        <p14:creationId xmlns:p14="http://schemas.microsoft.com/office/powerpoint/2010/main" val="3122902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5CBC-9F43-4D69-BAE9-4C34583C0211}"/>
              </a:ext>
            </a:extLst>
          </p:cNvPr>
          <p:cNvSpPr>
            <a:spLocks noGrp="1"/>
          </p:cNvSpPr>
          <p:nvPr>
            <p:ph type="title"/>
          </p:nvPr>
        </p:nvSpPr>
        <p:spPr/>
        <p:txBody>
          <a:bodyPr/>
          <a:lstStyle/>
          <a:p>
            <a:r>
              <a:rPr lang="en-US" dirty="0"/>
              <a:t>Azure DevOps Server</a:t>
            </a:r>
          </a:p>
        </p:txBody>
      </p:sp>
      <p:sp>
        <p:nvSpPr>
          <p:cNvPr id="3" name="Text Placeholder 2">
            <a:extLst>
              <a:ext uri="{FF2B5EF4-FFF2-40B4-BE49-F238E27FC236}">
                <a16:creationId xmlns:a16="http://schemas.microsoft.com/office/drawing/2014/main" id="{32321946-3686-434A-AF97-B55D32F5E16C}"/>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US" dirty="0"/>
              <a:t>Simplicity of Azure DevOps from the cloud, in your on-prem datacenter</a:t>
            </a:r>
          </a:p>
          <a:p>
            <a:pPr marL="342900" indent="-342900">
              <a:buFont typeface="Arial" panose="020B0604020202020204" pitchFamily="34" charset="0"/>
              <a:buChar char="•"/>
            </a:pPr>
            <a:r>
              <a:rPr lang="en-US" dirty="0"/>
              <a:t>Data always stays in your own datacenters</a:t>
            </a:r>
          </a:p>
          <a:p>
            <a:pPr marL="342900" indent="-342900">
              <a:buFont typeface="Arial" panose="020B0604020202020204" pitchFamily="34" charset="0"/>
              <a:buChar char="•"/>
            </a:pPr>
            <a:r>
              <a:rPr lang="en-US" dirty="0"/>
              <a:t>Work process and tracking requirements are handled using XML processes model, instead of using the inheritance process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Azure DevOps Build Server supports both on-premises and cloud-hosted builds</a:t>
            </a:r>
          </a:p>
          <a:p>
            <a:pPr marL="342900" indent="-342900">
              <a:buFont typeface="Arial" panose="020B0604020202020204" pitchFamily="34" charset="0"/>
              <a:buChar char="•"/>
            </a:pPr>
            <a:r>
              <a:rPr lang="en-US" dirty="0"/>
              <a:t>SQL Server and SQL Analysis Server can be added</a:t>
            </a:r>
          </a:p>
          <a:p>
            <a:pPr marL="342900" indent="-342900">
              <a:buFont typeface="Arial" panose="020B0604020202020204" pitchFamily="34" charset="0"/>
              <a:buChar char="•"/>
            </a:pPr>
            <a:endParaRPr lang="en-US" dirty="0"/>
          </a:p>
        </p:txBody>
      </p:sp>
      <p:pic>
        <p:nvPicPr>
          <p:cNvPr id="2050" name="Picture 2" descr="Start Wizard">
            <a:extLst>
              <a:ext uri="{FF2B5EF4-FFF2-40B4-BE49-F238E27FC236}">
                <a16:creationId xmlns:a16="http://schemas.microsoft.com/office/drawing/2014/main" id="{C23E214D-2681-4336-9BA7-1DE6C555B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876" y="3743673"/>
            <a:ext cx="4282076" cy="28966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5A1D35-F38C-4759-8F0E-1E9D03A04C88}"/>
              </a:ext>
            </a:extLst>
          </p:cNvPr>
          <p:cNvSpPr txBox="1"/>
          <p:nvPr/>
        </p:nvSpPr>
        <p:spPr>
          <a:xfrm>
            <a:off x="826682" y="4767209"/>
            <a:ext cx="2177904" cy="1114151"/>
          </a:xfrm>
          <a:prstGeom prst="rect">
            <a:avLst/>
          </a:prstGeom>
          <a:noFill/>
        </p:spPr>
        <p:txBody>
          <a:bodyPr wrap="none" lIns="182880" tIns="146304" rIns="182880" bIns="146304" rtlCol="0">
            <a:spAutoFit/>
          </a:bodyPr>
          <a:lstStyle/>
          <a:p>
            <a:pPr marL="342900" indent="-342900">
              <a:lnSpc>
                <a:spcPct val="90000"/>
              </a:lnSpc>
              <a:spcAft>
                <a:spcPts val="600"/>
              </a:spcAft>
              <a:buClr>
                <a:schemeClr val="tx2"/>
              </a:buClr>
              <a:buFont typeface="Wingdings" panose="05000000000000000000" pitchFamily="2" charset="2"/>
              <a:buChar char="§"/>
            </a:pPr>
            <a:r>
              <a:rPr lang="en-US" sz="1600" dirty="0">
                <a:solidFill>
                  <a:schemeClr val="tx2"/>
                </a:solidFill>
              </a:rPr>
              <a:t>Single Server</a:t>
            </a:r>
          </a:p>
          <a:p>
            <a:pPr marL="342900" indent="-342900">
              <a:lnSpc>
                <a:spcPct val="90000"/>
              </a:lnSpc>
              <a:spcAft>
                <a:spcPts val="600"/>
              </a:spcAft>
              <a:buClr>
                <a:schemeClr val="tx2"/>
              </a:buClr>
              <a:buFont typeface="Wingdings" panose="05000000000000000000" pitchFamily="2" charset="2"/>
              <a:buChar char="§"/>
            </a:pPr>
            <a:r>
              <a:rPr lang="en-US" sz="1600" dirty="0">
                <a:solidFill>
                  <a:schemeClr val="tx2"/>
                </a:solidFill>
              </a:rPr>
              <a:t>Dual Servers</a:t>
            </a:r>
          </a:p>
          <a:p>
            <a:pPr marL="342900" indent="-342900">
              <a:lnSpc>
                <a:spcPct val="90000"/>
              </a:lnSpc>
              <a:spcAft>
                <a:spcPts val="600"/>
              </a:spcAft>
              <a:buClr>
                <a:schemeClr val="tx2"/>
              </a:buClr>
              <a:buFont typeface="Wingdings" panose="05000000000000000000" pitchFamily="2" charset="2"/>
              <a:buChar char="§"/>
            </a:pPr>
            <a:r>
              <a:rPr lang="en-US" sz="1600" dirty="0">
                <a:solidFill>
                  <a:schemeClr val="tx2"/>
                </a:solidFill>
              </a:rPr>
              <a:t>Multiple Servers</a:t>
            </a:r>
          </a:p>
        </p:txBody>
      </p:sp>
      <p:sp>
        <p:nvSpPr>
          <p:cNvPr id="6" name="TextBox 5">
            <a:extLst>
              <a:ext uri="{FF2B5EF4-FFF2-40B4-BE49-F238E27FC236}">
                <a16:creationId xmlns:a16="http://schemas.microsoft.com/office/drawing/2014/main" id="{404075EE-CA83-4F90-9A41-E4EF6466CAF9}"/>
              </a:ext>
            </a:extLst>
          </p:cNvPr>
          <p:cNvSpPr txBox="1"/>
          <p:nvPr/>
        </p:nvSpPr>
        <p:spPr>
          <a:xfrm>
            <a:off x="4482570" y="4767209"/>
            <a:ext cx="2557944" cy="815608"/>
          </a:xfrm>
          <a:prstGeom prst="rect">
            <a:avLst/>
          </a:prstGeom>
          <a:noFill/>
        </p:spPr>
        <p:txBody>
          <a:bodyPr wrap="none" lIns="182880" tIns="146304" rIns="182880" bIns="146304" rtlCol="0">
            <a:spAutoFit/>
          </a:bodyPr>
          <a:lstStyle/>
          <a:p>
            <a:pPr marL="342900" indent="-342900">
              <a:lnSpc>
                <a:spcPct val="90000"/>
              </a:lnSpc>
              <a:spcAft>
                <a:spcPts val="600"/>
              </a:spcAft>
              <a:buClr>
                <a:schemeClr val="tx2"/>
              </a:buClr>
              <a:buFont typeface="Wingdings" panose="05000000000000000000" pitchFamily="2" charset="2"/>
              <a:buChar char="§"/>
            </a:pPr>
            <a:r>
              <a:rPr lang="en-US" sz="1600" dirty="0">
                <a:solidFill>
                  <a:schemeClr val="tx2"/>
                </a:solidFill>
              </a:rPr>
              <a:t>Express Install Mode</a:t>
            </a:r>
          </a:p>
          <a:p>
            <a:pPr marL="342900" indent="-342900">
              <a:lnSpc>
                <a:spcPct val="90000"/>
              </a:lnSpc>
              <a:spcAft>
                <a:spcPts val="600"/>
              </a:spcAft>
              <a:buClr>
                <a:schemeClr val="tx2"/>
              </a:buClr>
              <a:buFont typeface="Wingdings" panose="05000000000000000000" pitchFamily="2" charset="2"/>
              <a:buChar char="§"/>
            </a:pPr>
            <a:r>
              <a:rPr lang="en-US" sz="1600" dirty="0">
                <a:solidFill>
                  <a:schemeClr val="tx2"/>
                </a:solidFill>
              </a:rPr>
              <a:t>Custom Install Mode</a:t>
            </a:r>
          </a:p>
        </p:txBody>
      </p:sp>
    </p:spTree>
    <p:extLst>
      <p:ext uri="{BB962C8B-B14F-4D97-AF65-F5344CB8AC3E}">
        <p14:creationId xmlns:p14="http://schemas.microsoft.com/office/powerpoint/2010/main" val="1215984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Creating your first Azure DevOps Project</a:t>
            </a:r>
          </a:p>
        </p:txBody>
      </p:sp>
    </p:spTree>
    <p:extLst>
      <p:ext uri="{BB962C8B-B14F-4D97-AF65-F5344CB8AC3E}">
        <p14:creationId xmlns:p14="http://schemas.microsoft.com/office/powerpoint/2010/main" val="380405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F0319-13E5-4C96-8247-8ECF14BC9F52}"/>
              </a:ext>
            </a:extLst>
          </p:cNvPr>
          <p:cNvSpPr>
            <a:spLocks noGrp="1"/>
          </p:cNvSpPr>
          <p:nvPr>
            <p:ph type="title"/>
          </p:nvPr>
        </p:nvSpPr>
        <p:spPr/>
        <p:txBody>
          <a:bodyPr/>
          <a:lstStyle/>
          <a:p>
            <a:r>
              <a:rPr lang="en-US" dirty="0"/>
              <a:t>Introducing Azure DevOps</a:t>
            </a:r>
          </a:p>
        </p:txBody>
      </p:sp>
      <p:sp>
        <p:nvSpPr>
          <p:cNvPr id="3" name="TextBox 2">
            <a:extLst>
              <a:ext uri="{FF2B5EF4-FFF2-40B4-BE49-F238E27FC236}">
                <a16:creationId xmlns:a16="http://schemas.microsoft.com/office/drawing/2014/main" id="{D4638002-DE93-4AF2-9BE8-8DBCA3146BFE}"/>
              </a:ext>
            </a:extLst>
          </p:cNvPr>
          <p:cNvSpPr txBox="1"/>
          <p:nvPr/>
        </p:nvSpPr>
        <p:spPr>
          <a:xfrm>
            <a:off x="572052" y="1690099"/>
            <a:ext cx="11047896" cy="9602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Azure DevOps is a suite of products that allows any organization to do</a:t>
            </a:r>
            <a:br>
              <a:rPr kumimoji="0" lang="en-US" sz="24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br>
            <a:r>
              <a:rPr kumimoji="0" lang="en-US" sz="24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better DevOps, </a:t>
            </a:r>
            <a:r>
              <a:rPr kumimoji="0" lang="en-US" sz="2400" b="1" i="0" u="none" strike="noStrike" kern="1200" cap="none" spc="0" normalizeH="0" baseline="0" noProof="0" dirty="0">
                <a:ln>
                  <a:noFill/>
                </a:ln>
                <a:solidFill>
                  <a:schemeClr val="tx2"/>
                </a:solidFill>
                <a:effectLst/>
                <a:uLnTx/>
                <a:uFillTx/>
                <a:latin typeface="Segoe UI"/>
                <a:ea typeface="+mn-ea"/>
                <a:cs typeface="+mn-cs"/>
              </a:rPr>
              <a:t>where you can choose which products you use</a:t>
            </a:r>
            <a:r>
              <a:rPr kumimoji="0" lang="en-US" sz="24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a:t>
            </a:r>
          </a:p>
        </p:txBody>
      </p:sp>
      <p:sp>
        <p:nvSpPr>
          <p:cNvPr id="4" name="TextBox 3">
            <a:extLst>
              <a:ext uri="{FF2B5EF4-FFF2-40B4-BE49-F238E27FC236}">
                <a16:creationId xmlns:a16="http://schemas.microsoft.com/office/drawing/2014/main" id="{F8F10ADD-4275-4BB7-A95C-F652F67DA9F2}"/>
              </a:ext>
            </a:extLst>
          </p:cNvPr>
          <p:cNvSpPr txBox="1"/>
          <p:nvPr/>
        </p:nvSpPr>
        <p:spPr>
          <a:xfrm>
            <a:off x="673303" y="3964064"/>
            <a:ext cx="3029680" cy="843655"/>
          </a:xfrm>
          <a:prstGeom prst="rect">
            <a:avLst/>
          </a:prstGeom>
          <a:noFill/>
        </p:spPr>
        <p:txBody>
          <a:bodyPr wrap="square" lIns="0" tIns="143428" rIns="0"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200" b="0" i="0" u="none" strike="noStrike" kern="1200" cap="none" spc="0" normalizeH="0" baseline="0" noProof="0" dirty="0">
                <a:ln>
                  <a:noFill/>
                </a:ln>
                <a:solidFill>
                  <a:srgbClr val="0078D3"/>
                </a:solidFill>
                <a:effectLst/>
                <a:uLnTx/>
                <a:uFillTx/>
                <a:latin typeface="Segoe UI"/>
                <a:ea typeface="+mn-ea"/>
                <a:cs typeface="+mn-cs"/>
              </a:rPr>
              <a:t>If you do development tracking with Jira instead of Azure Boards, fine, </a:t>
            </a:r>
            <a:r>
              <a:rPr kumimoji="0" lang="en-GB" sz="1200" b="1" i="0" u="none" strike="noStrike" kern="1200" cap="none" spc="0" normalizeH="0" baseline="0" noProof="0" dirty="0">
                <a:ln>
                  <a:noFill/>
                </a:ln>
                <a:effectLst/>
                <a:uLnTx/>
                <a:uFillTx/>
                <a:latin typeface="Segoe UI"/>
                <a:ea typeface="+mn-ea"/>
                <a:cs typeface="+mn-cs"/>
              </a:rPr>
              <a:t>Azure </a:t>
            </a:r>
            <a:r>
              <a:rPr kumimoji="0" lang="en-GB" sz="1200" b="1" i="0" u="none" strike="noStrike" kern="1200" cap="none" spc="0" normalizeH="0" baseline="0" noProof="0" dirty="0" err="1">
                <a:ln>
                  <a:noFill/>
                </a:ln>
                <a:effectLst/>
                <a:uLnTx/>
                <a:uFillTx/>
                <a:latin typeface="Segoe UI"/>
                <a:ea typeface="+mn-ea"/>
                <a:cs typeface="+mn-cs"/>
              </a:rPr>
              <a:t>Devops</a:t>
            </a:r>
            <a:r>
              <a:rPr kumimoji="0" lang="en-GB" sz="1200" b="1" i="0" u="none" strike="noStrike" kern="1200" cap="none" spc="0" normalizeH="0" baseline="0" noProof="0" dirty="0">
                <a:ln>
                  <a:noFill/>
                </a:ln>
                <a:effectLst/>
                <a:uLnTx/>
                <a:uFillTx/>
                <a:latin typeface="Segoe UI"/>
                <a:ea typeface="+mn-ea"/>
              </a:rPr>
              <a:t> totally integrates with it</a:t>
            </a:r>
            <a:endParaRPr kumimoji="0" lang="en-US" sz="1200" b="1" i="0" u="none" strike="noStrike" kern="1200" cap="none" spc="0" normalizeH="0" baseline="0" noProof="0" dirty="0">
              <a:ln>
                <a:noFill/>
              </a:ln>
              <a:effectLst/>
              <a:uLnTx/>
              <a:uFillTx/>
              <a:latin typeface="Segoe UI"/>
              <a:ea typeface="+mn-ea"/>
              <a:cs typeface="Segoe UI"/>
            </a:endParaRPr>
          </a:p>
        </p:txBody>
      </p:sp>
      <p:sp>
        <p:nvSpPr>
          <p:cNvPr id="5" name="TextBox 4">
            <a:extLst>
              <a:ext uri="{FF2B5EF4-FFF2-40B4-BE49-F238E27FC236}">
                <a16:creationId xmlns:a16="http://schemas.microsoft.com/office/drawing/2014/main" id="{9EF6BFFA-8192-4082-99A9-589EAC7EB0AC}"/>
              </a:ext>
            </a:extLst>
          </p:cNvPr>
          <p:cNvSpPr txBox="1"/>
          <p:nvPr/>
        </p:nvSpPr>
        <p:spPr>
          <a:xfrm>
            <a:off x="4524465" y="3964063"/>
            <a:ext cx="3403600" cy="1028321"/>
          </a:xfrm>
          <a:prstGeom prst="rect">
            <a:avLst/>
          </a:prstGeom>
          <a:noFill/>
        </p:spPr>
        <p:txBody>
          <a:bodyPr wrap="square" lIns="0" tIns="143428" rIns="0"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200" b="0" i="0" u="none" strike="noStrike" kern="1200" cap="none" spc="0" normalizeH="0" baseline="0" noProof="0">
              <a:ln>
                <a:noFill/>
              </a:ln>
              <a:solidFill>
                <a:srgbClr val="0078D3"/>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464E2204-6FB7-4F6A-8794-131B7DA851AE}"/>
              </a:ext>
            </a:extLst>
          </p:cNvPr>
          <p:cNvSpPr txBox="1"/>
          <p:nvPr/>
        </p:nvSpPr>
        <p:spPr>
          <a:xfrm>
            <a:off x="8583348" y="3964063"/>
            <a:ext cx="3036600" cy="843655"/>
          </a:xfrm>
          <a:prstGeom prst="rect">
            <a:avLst/>
          </a:prstGeom>
          <a:noFill/>
        </p:spPr>
        <p:txBody>
          <a:bodyPr wrap="square" lIns="0" tIns="143428" rIns="0"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200" b="0" i="0" u="none" strike="noStrike" kern="1200" cap="none" spc="0" normalizeH="0" baseline="0" noProof="0" dirty="0">
                <a:ln>
                  <a:noFill/>
                </a:ln>
                <a:solidFill>
                  <a:srgbClr val="0078D3"/>
                </a:solidFill>
                <a:effectLst/>
                <a:uLnTx/>
                <a:uFillTx/>
                <a:latin typeface="Segoe UI"/>
                <a:ea typeface="+mn-ea"/>
                <a:cs typeface="+mn-cs"/>
              </a:rPr>
              <a:t>If you don’t want to use Azure Repos, fine, use Git / GitHub instead; </a:t>
            </a:r>
            <a:r>
              <a:rPr kumimoji="0" lang="en-GB" sz="1200" b="1" i="0" u="none" strike="noStrike" kern="1200" cap="none" spc="0" normalizeH="0" baseline="0" noProof="0" dirty="0">
                <a:ln>
                  <a:noFill/>
                </a:ln>
                <a:effectLst/>
                <a:uLnTx/>
                <a:uFillTx/>
                <a:latin typeface="Segoe UI"/>
                <a:ea typeface="+mn-ea"/>
              </a:rPr>
              <a:t>Azure DevOps totally integrates with it</a:t>
            </a:r>
            <a:endParaRPr kumimoji="0" lang="en-US" sz="1200" b="1" i="0" u="none" strike="noStrike" kern="1200" cap="none" spc="0" normalizeH="0" baseline="0" noProof="0" dirty="0">
              <a:ln>
                <a:noFill/>
              </a:ln>
              <a:effectLst/>
              <a:uLnTx/>
              <a:uFillTx/>
              <a:latin typeface="Segoe UI"/>
              <a:ea typeface="+mn-ea"/>
              <a:cs typeface="Segoe UI"/>
            </a:endParaRPr>
          </a:p>
        </p:txBody>
      </p:sp>
      <p:sp>
        <p:nvSpPr>
          <p:cNvPr id="7" name="TextBox 6">
            <a:extLst>
              <a:ext uri="{FF2B5EF4-FFF2-40B4-BE49-F238E27FC236}">
                <a16:creationId xmlns:a16="http://schemas.microsoft.com/office/drawing/2014/main" id="{15B5BA46-6F65-416E-A5A7-5BFEC11ABCF0}"/>
              </a:ext>
            </a:extLst>
          </p:cNvPr>
          <p:cNvSpPr txBox="1"/>
          <p:nvPr/>
        </p:nvSpPr>
        <p:spPr>
          <a:xfrm>
            <a:off x="673303" y="5794719"/>
            <a:ext cx="2930638" cy="658989"/>
          </a:xfrm>
          <a:prstGeom prst="rect">
            <a:avLst/>
          </a:prstGeom>
          <a:noFill/>
        </p:spPr>
        <p:txBody>
          <a:bodyPr wrap="square" lIns="0" tIns="143428" rIns="0"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a:ea typeface="+mn-ea"/>
                <a:cs typeface="+mn-cs"/>
              </a:rPr>
              <a:t>Test and ship with confidence using manual and exploratory testing tools.</a:t>
            </a:r>
            <a:endParaRPr kumimoji="0" lang="en-US" sz="1200" b="0" i="0" u="none" strike="noStrike" kern="1200" cap="none" spc="0" normalizeH="0" baseline="0" noProof="0">
              <a:ln>
                <a:noFill/>
              </a:ln>
              <a:solidFill>
                <a:srgbClr val="0078D3"/>
              </a:solidFill>
              <a:effectLst/>
              <a:uLnTx/>
              <a:uFillTx/>
              <a:latin typeface="Segoe UI"/>
              <a:ea typeface="+mn-ea"/>
              <a:cs typeface="Segoe UI"/>
            </a:endParaRPr>
          </a:p>
        </p:txBody>
      </p:sp>
      <p:sp>
        <p:nvSpPr>
          <p:cNvPr id="8" name="TextBox 7">
            <a:extLst>
              <a:ext uri="{FF2B5EF4-FFF2-40B4-BE49-F238E27FC236}">
                <a16:creationId xmlns:a16="http://schemas.microsoft.com/office/drawing/2014/main" id="{110A033D-344B-4E03-A425-9A4D113A8706}"/>
              </a:ext>
            </a:extLst>
          </p:cNvPr>
          <p:cNvSpPr txBox="1"/>
          <p:nvPr/>
        </p:nvSpPr>
        <p:spPr>
          <a:xfrm>
            <a:off x="4524465" y="5794719"/>
            <a:ext cx="3367638" cy="843655"/>
          </a:xfrm>
          <a:prstGeom prst="rect">
            <a:avLst/>
          </a:prstGeom>
          <a:noFill/>
        </p:spPr>
        <p:txBody>
          <a:bodyPr wrap="square" lIns="0" tIns="143428" rIns="0"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a:ea typeface="+mn-ea"/>
                <a:cs typeface="+mn-cs"/>
              </a:rPr>
              <a:t>Create, host, and share packages with your team, and add </a:t>
            </a:r>
            <a:r>
              <a:rPr kumimoji="0" lang="en-GB" sz="1200" b="0" i="0" u="none" strike="noStrike" kern="1200" cap="none" spc="0" normalizeH="0" baseline="0" noProof="0" err="1">
                <a:ln>
                  <a:noFill/>
                </a:ln>
                <a:solidFill>
                  <a:srgbClr val="0078D3"/>
                </a:solidFill>
                <a:effectLst/>
                <a:uLnTx/>
                <a:uFillTx/>
                <a:latin typeface="Segoe UI"/>
                <a:ea typeface="+mn-ea"/>
                <a:cs typeface="+mn-cs"/>
              </a:rPr>
              <a:t>artifacts</a:t>
            </a:r>
            <a:r>
              <a:rPr kumimoji="0" lang="en-GB" sz="1200" b="0" i="0" u="none" strike="noStrike" kern="1200" cap="none" spc="0" normalizeH="0" baseline="0" noProof="0">
                <a:ln>
                  <a:noFill/>
                </a:ln>
                <a:solidFill>
                  <a:srgbClr val="0078D3"/>
                </a:solidFill>
                <a:effectLst/>
                <a:uLnTx/>
                <a:uFillTx/>
                <a:latin typeface="Segoe UI"/>
                <a:ea typeface="+mn-ea"/>
                <a:cs typeface="+mn-cs"/>
              </a:rPr>
              <a:t> to your CI/CD pipelines with a single click.</a:t>
            </a:r>
            <a:endParaRPr kumimoji="0" lang="en-US" sz="1200" b="0" i="0" u="none" strike="noStrike" kern="1200" cap="none" spc="0" normalizeH="0" baseline="0" noProof="0">
              <a:ln>
                <a:noFill/>
              </a:ln>
              <a:solidFill>
                <a:srgbClr val="0078D3"/>
              </a:solidFill>
              <a:effectLst/>
              <a:uLnTx/>
              <a:uFillTx/>
              <a:latin typeface="Segoe UI"/>
              <a:ea typeface="+mn-ea"/>
              <a:cs typeface="Segoe UI"/>
            </a:endParaRPr>
          </a:p>
        </p:txBody>
      </p:sp>
      <p:pic>
        <p:nvPicPr>
          <p:cNvPr id="9" name="Picture 4" descr="A picture containing object&#10;&#10;Description generated with very high confidence">
            <a:extLst>
              <a:ext uri="{FF2B5EF4-FFF2-40B4-BE49-F238E27FC236}">
                <a16:creationId xmlns:a16="http://schemas.microsoft.com/office/drawing/2014/main" id="{3F38F085-6218-4131-A175-208D0205D718}"/>
              </a:ext>
            </a:extLst>
          </p:cNvPr>
          <p:cNvPicPr>
            <a:picLocks noChangeAspect="1"/>
          </p:cNvPicPr>
          <p:nvPr/>
        </p:nvPicPr>
        <p:blipFill>
          <a:blip r:embed="rId2"/>
          <a:stretch>
            <a:fillRect/>
          </a:stretch>
        </p:blipFill>
        <p:spPr>
          <a:xfrm>
            <a:off x="4748453" y="3141511"/>
            <a:ext cx="484583" cy="482719"/>
          </a:xfrm>
          <a:prstGeom prst="rect">
            <a:avLst/>
          </a:prstGeom>
        </p:spPr>
      </p:pic>
      <p:pic>
        <p:nvPicPr>
          <p:cNvPr id="10" name="Picture 6">
            <a:extLst>
              <a:ext uri="{FF2B5EF4-FFF2-40B4-BE49-F238E27FC236}">
                <a16:creationId xmlns:a16="http://schemas.microsoft.com/office/drawing/2014/main" id="{B5677549-CEDA-400D-BD76-A4591BBF693B}"/>
              </a:ext>
            </a:extLst>
          </p:cNvPr>
          <p:cNvPicPr>
            <a:picLocks noChangeAspect="1"/>
          </p:cNvPicPr>
          <p:nvPr/>
        </p:nvPicPr>
        <p:blipFill>
          <a:blip r:embed="rId3"/>
          <a:stretch>
            <a:fillRect/>
          </a:stretch>
        </p:blipFill>
        <p:spPr>
          <a:xfrm>
            <a:off x="4752718" y="4992384"/>
            <a:ext cx="493808" cy="482719"/>
          </a:xfrm>
          <a:prstGeom prst="rect">
            <a:avLst/>
          </a:prstGeom>
        </p:spPr>
      </p:pic>
      <p:pic>
        <p:nvPicPr>
          <p:cNvPr id="13" name="Picture 12">
            <a:extLst>
              <a:ext uri="{FF2B5EF4-FFF2-40B4-BE49-F238E27FC236}">
                <a16:creationId xmlns:a16="http://schemas.microsoft.com/office/drawing/2014/main" id="{64AE77AC-0FB8-43D3-8B78-C98CCD6DA579}"/>
              </a:ext>
            </a:extLst>
          </p:cNvPr>
          <p:cNvPicPr>
            <a:picLocks noChangeAspect="1"/>
          </p:cNvPicPr>
          <p:nvPr/>
        </p:nvPicPr>
        <p:blipFill>
          <a:blip r:embed="rId4"/>
          <a:stretch>
            <a:fillRect/>
          </a:stretch>
        </p:blipFill>
        <p:spPr>
          <a:xfrm>
            <a:off x="893851" y="4992384"/>
            <a:ext cx="477141" cy="482719"/>
          </a:xfrm>
          <a:prstGeom prst="rect">
            <a:avLst/>
          </a:prstGeom>
        </p:spPr>
      </p:pic>
      <p:sp>
        <p:nvSpPr>
          <p:cNvPr id="14" name="TextBox 13">
            <a:extLst>
              <a:ext uri="{FF2B5EF4-FFF2-40B4-BE49-F238E27FC236}">
                <a16:creationId xmlns:a16="http://schemas.microsoft.com/office/drawing/2014/main" id="{542F7D45-F82E-470A-BB88-92C1D5E5DE7D}"/>
              </a:ext>
            </a:extLst>
          </p:cNvPr>
          <p:cNvSpPr txBox="1"/>
          <p:nvPr/>
        </p:nvSpPr>
        <p:spPr>
          <a:xfrm>
            <a:off x="673303" y="3602949"/>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294"/>
                </a:solidFill>
                <a:effectLst/>
                <a:uLnTx/>
                <a:uFillTx/>
                <a:latin typeface="Segoe UI Semibold"/>
                <a:ea typeface="+mn-ea"/>
                <a:cs typeface="+mn-cs"/>
              </a:rPr>
              <a:t>JIRA</a:t>
            </a:r>
            <a:endParaRPr kumimoji="0" lang="en-US" sz="1765" b="0" i="0" u="none" strike="noStrike" kern="1200" cap="none" spc="0" normalizeH="0" baseline="0" noProof="0" dirty="0">
              <a:ln>
                <a:noFill/>
              </a:ln>
              <a:solidFill>
                <a:srgbClr val="00B294"/>
              </a:solidFill>
              <a:effectLst/>
              <a:uLnTx/>
              <a:uFillTx/>
              <a:latin typeface="Segoe UI Semibold"/>
              <a:ea typeface="+mn-ea"/>
              <a:cs typeface="Segoe UI"/>
            </a:endParaRPr>
          </a:p>
        </p:txBody>
      </p:sp>
      <p:sp>
        <p:nvSpPr>
          <p:cNvPr id="15" name="TextBox 14">
            <a:extLst>
              <a:ext uri="{FF2B5EF4-FFF2-40B4-BE49-F238E27FC236}">
                <a16:creationId xmlns:a16="http://schemas.microsoft.com/office/drawing/2014/main" id="{420280EC-B497-4522-8EF1-C141C1DFE7E4}"/>
              </a:ext>
            </a:extLst>
          </p:cNvPr>
          <p:cNvSpPr txBox="1"/>
          <p:nvPr/>
        </p:nvSpPr>
        <p:spPr>
          <a:xfrm>
            <a:off x="8583348" y="3602949"/>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83B01"/>
                </a:solidFill>
                <a:effectLst/>
                <a:uLnTx/>
                <a:uFillTx/>
                <a:latin typeface="Segoe UI Semibold"/>
                <a:ea typeface="+mn-ea"/>
                <a:cs typeface="+mn-cs"/>
              </a:rPr>
              <a:t>Git / GitHub</a:t>
            </a:r>
            <a:endParaRPr kumimoji="0" lang="en-US" sz="1765" b="0" i="0" u="none" strike="noStrike" kern="1200" cap="none" spc="0" normalizeH="0" baseline="0" noProof="0" dirty="0">
              <a:ln>
                <a:noFill/>
              </a:ln>
              <a:solidFill>
                <a:srgbClr val="D83B01"/>
              </a:solidFill>
              <a:effectLst/>
              <a:uLnTx/>
              <a:uFillTx/>
              <a:latin typeface="Segoe UI Semibold"/>
              <a:ea typeface="+mn-ea"/>
              <a:cs typeface="Segoe UI"/>
            </a:endParaRPr>
          </a:p>
        </p:txBody>
      </p:sp>
      <p:sp>
        <p:nvSpPr>
          <p:cNvPr id="16" name="TextBox 15">
            <a:extLst>
              <a:ext uri="{FF2B5EF4-FFF2-40B4-BE49-F238E27FC236}">
                <a16:creationId xmlns:a16="http://schemas.microsoft.com/office/drawing/2014/main" id="{2EA15A98-E3A1-4CB0-937D-60B623EC8BE1}"/>
              </a:ext>
            </a:extLst>
          </p:cNvPr>
          <p:cNvSpPr txBox="1"/>
          <p:nvPr/>
        </p:nvSpPr>
        <p:spPr>
          <a:xfrm>
            <a:off x="4524466" y="3602949"/>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560E0"/>
                </a:solidFill>
                <a:effectLst/>
                <a:uLnTx/>
                <a:uFillTx/>
                <a:latin typeface="Segoe UI Semibold"/>
                <a:ea typeface="+mn-ea"/>
                <a:cs typeface="+mn-cs"/>
              </a:rPr>
              <a:t>Azure Pipelines</a:t>
            </a:r>
            <a:endParaRPr kumimoji="0" lang="en-US" sz="1765" b="0" i="0" u="none" strike="noStrike" kern="1200" cap="none" spc="0" normalizeH="0" baseline="0" noProof="0">
              <a:ln>
                <a:noFill/>
              </a:ln>
              <a:solidFill>
                <a:srgbClr val="2560E0"/>
              </a:solidFill>
              <a:effectLst/>
              <a:uLnTx/>
              <a:uFillTx/>
              <a:latin typeface="Segoe UI Semibold"/>
              <a:ea typeface="+mn-ea"/>
              <a:cs typeface="Segoe UI"/>
            </a:endParaRPr>
          </a:p>
        </p:txBody>
      </p:sp>
      <p:sp>
        <p:nvSpPr>
          <p:cNvPr id="17" name="TextBox 16">
            <a:extLst>
              <a:ext uri="{FF2B5EF4-FFF2-40B4-BE49-F238E27FC236}">
                <a16:creationId xmlns:a16="http://schemas.microsoft.com/office/drawing/2014/main" id="{EF427C1F-7FB1-49A3-80C4-83B245645E70}"/>
              </a:ext>
            </a:extLst>
          </p:cNvPr>
          <p:cNvSpPr txBox="1"/>
          <p:nvPr/>
        </p:nvSpPr>
        <p:spPr>
          <a:xfrm>
            <a:off x="673303" y="5423789"/>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54CC7"/>
                </a:solidFill>
                <a:effectLst/>
                <a:uLnTx/>
                <a:uFillTx/>
                <a:latin typeface="Segoe UI Semibold"/>
                <a:ea typeface="+mn-ea"/>
                <a:cs typeface="+mn-cs"/>
              </a:rPr>
              <a:t>Azure Test</a:t>
            </a:r>
            <a:r>
              <a:rPr kumimoji="0" lang="en-US" sz="1765" b="0" i="0" u="none" strike="noStrike" kern="1200" cap="none" spc="0" normalizeH="0" baseline="0" noProof="0">
                <a:ln>
                  <a:noFill/>
                </a:ln>
                <a:solidFill>
                  <a:srgbClr val="854CC7"/>
                </a:solidFill>
                <a:effectLst/>
                <a:uLnTx/>
                <a:uFillTx/>
                <a:latin typeface="Segoe UI Semibold"/>
                <a:ea typeface="+mn-ea"/>
                <a:cs typeface="Segoe UI"/>
              </a:rPr>
              <a:t> Plans</a:t>
            </a:r>
          </a:p>
        </p:txBody>
      </p:sp>
      <p:sp>
        <p:nvSpPr>
          <p:cNvPr id="18" name="TextBox 17">
            <a:extLst>
              <a:ext uri="{FF2B5EF4-FFF2-40B4-BE49-F238E27FC236}">
                <a16:creationId xmlns:a16="http://schemas.microsoft.com/office/drawing/2014/main" id="{92500F52-A20F-4562-B105-4D5E0610978B}"/>
              </a:ext>
            </a:extLst>
          </p:cNvPr>
          <p:cNvSpPr txBox="1"/>
          <p:nvPr/>
        </p:nvSpPr>
        <p:spPr>
          <a:xfrm>
            <a:off x="4524466" y="5423789"/>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CB2E6D"/>
                </a:solidFill>
                <a:effectLst/>
                <a:uLnTx/>
                <a:uFillTx/>
                <a:latin typeface="Segoe UI Semibold"/>
                <a:ea typeface="+mn-ea"/>
                <a:cs typeface="+mn-cs"/>
              </a:rPr>
              <a:t>Azure Artifacts</a:t>
            </a:r>
            <a:endParaRPr kumimoji="0" lang="en-US" sz="1765" b="0" i="0" u="none" strike="noStrike" kern="1200" cap="none" spc="0" normalizeH="0" baseline="0" noProof="0" dirty="0">
              <a:ln>
                <a:noFill/>
              </a:ln>
              <a:solidFill>
                <a:srgbClr val="CB2E6D"/>
              </a:solidFill>
              <a:effectLst/>
              <a:uLnTx/>
              <a:uFillTx/>
              <a:latin typeface="Segoe UI Semibold"/>
              <a:ea typeface="+mn-ea"/>
              <a:cs typeface="Segoe UI"/>
            </a:endParaRPr>
          </a:p>
        </p:txBody>
      </p:sp>
      <p:pic>
        <p:nvPicPr>
          <p:cNvPr id="1026" name="Picture 2" descr="See the source image">
            <a:extLst>
              <a:ext uri="{FF2B5EF4-FFF2-40B4-BE49-F238E27FC236}">
                <a16:creationId xmlns:a16="http://schemas.microsoft.com/office/drawing/2014/main" id="{BE8D8E37-25E5-4D89-8D3A-C1EDDA76F8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3016" y="3141511"/>
            <a:ext cx="601282" cy="6012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C9327A90-2886-4B01-A96C-E204ADE6A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303" y="3148394"/>
            <a:ext cx="561211" cy="561211"/>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7FA0F17C-5D01-4CFA-BA8A-C253005CB74A}"/>
              </a:ext>
            </a:extLst>
          </p:cNvPr>
          <p:cNvSpPr/>
          <p:nvPr/>
        </p:nvSpPr>
        <p:spPr bwMode="auto">
          <a:xfrm>
            <a:off x="8666252" y="4992384"/>
            <a:ext cx="2953696" cy="152656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Main benefit is the openness </a:t>
            </a:r>
          </a:p>
        </p:txBody>
      </p:sp>
    </p:spTree>
    <p:extLst>
      <p:ext uri="{BB962C8B-B14F-4D97-AF65-F5344CB8AC3E}">
        <p14:creationId xmlns:p14="http://schemas.microsoft.com/office/powerpoint/2010/main" val="7580610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70" dirty="0">
                <a:ln w="3175">
                  <a:noFill/>
                </a:ln>
                <a:solidFill>
                  <a:srgbClr val="00B294"/>
                </a:solidFill>
                <a:latin typeface="+mj-lt"/>
              </a:rPr>
              <a:t>Track work with Kanban boards, backlogs, team dashboards</a:t>
            </a:r>
            <a:br>
              <a:rPr lang="en-GB" sz="1570" dirty="0">
                <a:ln w="3175">
                  <a:noFill/>
                </a:ln>
                <a:solidFill>
                  <a:srgbClr val="00B294"/>
                </a:solidFill>
                <a:latin typeface="+mj-lt"/>
              </a:rPr>
            </a:br>
            <a:r>
              <a:rPr lang="en-GB" sz="1570" dirty="0">
                <a:ln w="3175">
                  <a:noFill/>
                </a:ln>
                <a:solidFill>
                  <a:srgbClr val="00B294"/>
                </a:solidFill>
                <a:latin typeface="+mj-lt"/>
              </a:rPr>
              <a:t>and custom reporting</a:t>
            </a:r>
            <a:endParaRPr lang="en-US" sz="1570" dirty="0">
              <a:ln w="3175">
                <a:noFill/>
              </a:ln>
              <a:solidFill>
                <a:srgbClr val="00B294"/>
              </a:solidFill>
              <a:latin typeface="+mj-lt"/>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2750" dirty="0">
                <a:solidFill>
                  <a:srgbClr val="00B294"/>
                </a:solidFill>
                <a:cs typeface="+mn-cs"/>
              </a:rPr>
              <a:t>Azure Boards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6"/>
            <a:ext cx="5025781" cy="1143740"/>
            <a:chOff x="445128" y="1690638"/>
            <a:chExt cx="5126558" cy="1166674"/>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Drag &amp; Drop Sprint Planning</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84919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95959"/>
                  </a:solidFill>
                  <a:effectLst/>
                  <a:uLnTx/>
                  <a:uFillTx/>
                  <a:latin typeface="Segoe UI"/>
                  <a:ea typeface="+mn-ea"/>
                  <a:cs typeface="+mn-cs"/>
                </a:rPr>
                <a:t>Flexible work item tracking, using comprehensive traceability to have the perfect environment to manage your development projects and processes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5"/>
            <a:ext cx="4505274" cy="1129933"/>
            <a:chOff x="445128" y="2867778"/>
            <a:chExt cx="4595614" cy="1152590"/>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Scrum-ready</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84919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Use built-in Scrum boards and planning tools to help your teams run sprints, stand-ups, and planning meetings</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a:effectLst/>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60"/>
            <a:ext cx="4505273" cy="1293415"/>
            <a:chOff x="445129" y="4755247"/>
            <a:chExt cx="4595613" cy="1319350"/>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Integration with GitHub</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103376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Boost your teams productivity with Boards, Backlogs and Sprints for easy or most complex projects. Connect your GitHub Repo to Azure Boards and start linking commits and PRs to work items</a:t>
              </a:r>
              <a:endParaRPr kumimoji="0" lang="en-US"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a:effectLst/>
          </p:spPr>
        </p:pic>
      </p:grpSp>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00B294"/>
                </a:solidFill>
                <a:effectLst/>
                <a:uLnTx/>
                <a:uFillTx/>
              </a:rPr>
              <a:t>https://azure.com/boards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0017" y="6137918"/>
            <a:ext cx="420039" cy="420037"/>
          </a:xfrm>
          <a:prstGeom prst="ellipse">
            <a:avLst/>
          </a:prstGeom>
          <a:noFill/>
          <a:ln w="28575" cap="flat" cmpd="sng" algn="ctr">
            <a:solidFill>
              <a:srgbClr val="00B29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B294"/>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B294"/>
              </a:solidFill>
              <a:effectLst/>
              <a:uLnTx/>
              <a:uFillTx/>
              <a:latin typeface="Segoe UI"/>
              <a:ea typeface="Segoe UI" pitchFamily="34" charset="0"/>
              <a:cs typeface="Segoe UI" pitchFamily="34" charset="0"/>
            </a:endParaRPr>
          </a:p>
        </p:txBody>
      </p:sp>
      <p:sp>
        <p:nvSpPr>
          <p:cNvPr id="8" name="Online Image Placeholder 7">
            <a:extLst>
              <a:ext uri="{FF2B5EF4-FFF2-40B4-BE49-F238E27FC236}">
                <a16:creationId xmlns:a16="http://schemas.microsoft.com/office/drawing/2014/main" id="{C73B8772-AAF5-472B-9A06-6D3BCA4B317A}"/>
              </a:ext>
            </a:extLst>
          </p:cNvPr>
          <p:cNvSpPr>
            <a:spLocks noGrp="1"/>
          </p:cNvSpPr>
          <p:nvPr>
            <p:ph type="clipArt" sz="quarter" idx="11"/>
          </p:nvPr>
        </p:nvSpPr>
        <p:spPr/>
      </p:sp>
      <p:pic>
        <p:nvPicPr>
          <p:cNvPr id="11" name="Picture 10">
            <a:extLst>
              <a:ext uri="{FF2B5EF4-FFF2-40B4-BE49-F238E27FC236}">
                <a16:creationId xmlns:a16="http://schemas.microsoft.com/office/drawing/2014/main" id="{17942185-CB1F-44E6-9CCB-4D80BD03C0C0}"/>
              </a:ext>
            </a:extLst>
          </p:cNvPr>
          <p:cNvPicPr>
            <a:picLocks noChangeAspect="1"/>
          </p:cNvPicPr>
          <p:nvPr/>
        </p:nvPicPr>
        <p:blipFill>
          <a:blip r:embed="rId10"/>
          <a:stretch>
            <a:fillRect/>
          </a:stretch>
        </p:blipFill>
        <p:spPr>
          <a:xfrm>
            <a:off x="6144783" y="1635781"/>
            <a:ext cx="6072281" cy="4143328"/>
          </a:xfrm>
          <a:prstGeom prst="rect">
            <a:avLst/>
          </a:prstGeom>
        </p:spPr>
      </p:pic>
    </p:spTree>
    <p:extLst>
      <p:ext uri="{BB962C8B-B14F-4D97-AF65-F5344CB8AC3E}">
        <p14:creationId xmlns:p14="http://schemas.microsoft.com/office/powerpoint/2010/main" val="110020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F5ED4-C8FC-496E-8A63-F4105F72975E}"/>
              </a:ext>
            </a:extLst>
          </p:cNvPr>
          <p:cNvSpPr>
            <a:spLocks noGrp="1"/>
          </p:cNvSpPr>
          <p:nvPr>
            <p:ph type="title"/>
          </p:nvPr>
        </p:nvSpPr>
        <p:spPr/>
        <p:txBody>
          <a:bodyPr/>
          <a:lstStyle/>
          <a:p>
            <a:r>
              <a:rPr lang="en-US" dirty="0"/>
              <a:t>Azure Boards</a:t>
            </a:r>
          </a:p>
        </p:txBody>
      </p:sp>
      <p:sp>
        <p:nvSpPr>
          <p:cNvPr id="6" name="Text Placeholder 5">
            <a:extLst>
              <a:ext uri="{FF2B5EF4-FFF2-40B4-BE49-F238E27FC236}">
                <a16:creationId xmlns:a16="http://schemas.microsoft.com/office/drawing/2014/main" id="{5067AB29-3AE1-4A63-8CDA-1E378DBDAA42}"/>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US" dirty="0"/>
              <a:t>Work Items</a:t>
            </a:r>
          </a:p>
          <a:p>
            <a:pPr marL="342900" indent="-342900">
              <a:buFont typeface="Arial" panose="020B0604020202020204" pitchFamily="34" charset="0"/>
              <a:buChar char="•"/>
            </a:pPr>
            <a:r>
              <a:rPr lang="en-US" dirty="0"/>
              <a:t>Boards</a:t>
            </a:r>
          </a:p>
          <a:p>
            <a:pPr marL="342900" indent="-342900">
              <a:buFont typeface="Arial" panose="020B0604020202020204" pitchFamily="34" charset="0"/>
              <a:buChar char="•"/>
            </a:pPr>
            <a:r>
              <a:rPr lang="en-US" dirty="0"/>
              <a:t>Backlogs</a:t>
            </a:r>
          </a:p>
          <a:p>
            <a:pPr marL="342900" indent="-342900">
              <a:buFont typeface="Arial" panose="020B0604020202020204" pitchFamily="34" charset="0"/>
              <a:buChar char="•"/>
            </a:pPr>
            <a:r>
              <a:rPr lang="en-US" dirty="0"/>
              <a:t>Sprints</a:t>
            </a:r>
          </a:p>
          <a:p>
            <a:pPr marL="342900" indent="-342900">
              <a:buFont typeface="Arial" panose="020B0604020202020204" pitchFamily="34" charset="0"/>
              <a:buChar char="•"/>
            </a:pPr>
            <a:r>
              <a:rPr lang="en-US" dirty="0"/>
              <a:t>Queries</a:t>
            </a:r>
          </a:p>
        </p:txBody>
      </p:sp>
      <p:pic>
        <p:nvPicPr>
          <p:cNvPr id="7" name="Picture 6">
            <a:extLst>
              <a:ext uri="{FF2B5EF4-FFF2-40B4-BE49-F238E27FC236}">
                <a16:creationId xmlns:a16="http://schemas.microsoft.com/office/drawing/2014/main" id="{C9D199B4-6C8E-42DC-96E4-20906DA1D31F}"/>
              </a:ext>
            </a:extLst>
          </p:cNvPr>
          <p:cNvPicPr>
            <a:picLocks noChangeAspect="1"/>
          </p:cNvPicPr>
          <p:nvPr/>
        </p:nvPicPr>
        <p:blipFill>
          <a:blip r:embed="rId2"/>
          <a:stretch>
            <a:fillRect/>
          </a:stretch>
        </p:blipFill>
        <p:spPr>
          <a:xfrm>
            <a:off x="4889714" y="1095734"/>
            <a:ext cx="2795356" cy="4553262"/>
          </a:xfrm>
          <a:prstGeom prst="rect">
            <a:avLst/>
          </a:prstGeom>
          <a:ln>
            <a:solidFill>
              <a:schemeClr val="tx2"/>
            </a:solidFill>
          </a:ln>
        </p:spPr>
      </p:pic>
      <p:pic>
        <p:nvPicPr>
          <p:cNvPr id="8" name="Picture 7">
            <a:extLst>
              <a:ext uri="{FF2B5EF4-FFF2-40B4-BE49-F238E27FC236}">
                <a16:creationId xmlns:a16="http://schemas.microsoft.com/office/drawing/2014/main" id="{966F6583-2471-4CAE-B2EF-90D4B56E1BEA}"/>
              </a:ext>
            </a:extLst>
          </p:cNvPr>
          <p:cNvPicPr>
            <a:picLocks noChangeAspect="1"/>
          </p:cNvPicPr>
          <p:nvPr/>
        </p:nvPicPr>
        <p:blipFill>
          <a:blip r:embed="rId3"/>
          <a:stretch>
            <a:fillRect/>
          </a:stretch>
        </p:blipFill>
        <p:spPr>
          <a:xfrm>
            <a:off x="8568681" y="1095734"/>
            <a:ext cx="2931212" cy="4553261"/>
          </a:xfrm>
          <a:prstGeom prst="rect">
            <a:avLst/>
          </a:prstGeom>
          <a:ln>
            <a:solidFill>
              <a:schemeClr val="tx2"/>
            </a:solidFill>
          </a:ln>
        </p:spPr>
      </p:pic>
    </p:spTree>
    <p:extLst>
      <p:ext uri="{BB962C8B-B14F-4D97-AF65-F5344CB8AC3E}">
        <p14:creationId xmlns:p14="http://schemas.microsoft.com/office/powerpoint/2010/main" val="18752262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Presentation title</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
        <p:nvSpPr>
          <p:cNvPr id="6" name="Title 1">
            <a:extLst>
              <a:ext uri="{FF2B5EF4-FFF2-40B4-BE49-F238E27FC236}">
                <a16:creationId xmlns:a16="http://schemas.microsoft.com/office/drawing/2014/main" id="{C6FEC1BD-F13A-4679-A6A8-2D36225EA57A}"/>
              </a:ext>
            </a:extLst>
          </p:cNvPr>
          <p:cNvSpPr txBox="1">
            <a:spLocks/>
          </p:cNvSpPr>
          <p:nvPr/>
        </p:nvSpPr>
        <p:spPr bwMode="auto">
          <a:xfrm>
            <a:off x="172147" y="183730"/>
            <a:ext cx="5090317" cy="6608955"/>
          </a:xfrm>
          <a:prstGeom prst="roundRect">
            <a:avLst>
              <a:gd name="adj" fmla="val 3915"/>
            </a:avLst>
          </a:prstGeom>
          <a:solidFill>
            <a:srgbClr val="FFFFFF">
              <a:lumMod val="75000"/>
            </a:srgbClr>
          </a:solidFill>
          <a:ln w="25400" cap="flat" cmpd="sng" algn="ctr">
            <a:noFill/>
            <a:prstDash val="solid"/>
            <a:miter lim="800000"/>
            <a:headEnd/>
            <a:tailEnd/>
          </a:ln>
          <a:effectLst>
            <a:outerShdw blurRad="50800" dist="38100" dir="2700000" algn="tl" rotWithShape="0">
              <a:prstClr val="black">
                <a:alpha val="40000"/>
              </a:prstClr>
            </a:outerShdw>
          </a:effectLst>
        </p:spPr>
        <p:txBody>
          <a:bodyPr vert="horz" wrap="square" lIns="224106" tIns="224106" rIns="224106" bIns="224106"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tx2"/>
                </a:solidFill>
                <a:latin typeface="+mn-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89638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005291"/>
              </a:solidFill>
              <a:effectLst/>
              <a:uLnTx/>
              <a:uFillTx/>
              <a:latin typeface="Museo Sans For Dell"/>
              <a:cs typeface="+mj-cs"/>
            </a:endParaRPr>
          </a:p>
        </p:txBody>
      </p:sp>
      <p:sp>
        <p:nvSpPr>
          <p:cNvPr id="7" name="Rounded Rectangle 17">
            <a:extLst>
              <a:ext uri="{FF2B5EF4-FFF2-40B4-BE49-F238E27FC236}">
                <a16:creationId xmlns:a16="http://schemas.microsoft.com/office/drawing/2014/main" id="{68B01C42-D773-4C14-AA16-F4B8FD7D5FD1}"/>
              </a:ext>
            </a:extLst>
          </p:cNvPr>
          <p:cNvSpPr/>
          <p:nvPr/>
        </p:nvSpPr>
        <p:spPr>
          <a:xfrm>
            <a:off x="684129" y="2140542"/>
            <a:ext cx="4365602" cy="727042"/>
          </a:xfrm>
          <a:prstGeom prst="roundRect">
            <a:avLst>
              <a:gd name="adj" fmla="val 11848"/>
            </a:avLst>
          </a:prstGeom>
          <a:solidFill>
            <a:srgbClr val="40587C"/>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Tell us what you think by completing our survey</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ounded Rectangle 15">
            <a:extLst>
              <a:ext uri="{FF2B5EF4-FFF2-40B4-BE49-F238E27FC236}">
                <a16:creationId xmlns:a16="http://schemas.microsoft.com/office/drawing/2014/main" id="{A2633103-CDCF-4662-A8AD-EB0F7B383EB6}"/>
              </a:ext>
            </a:extLst>
          </p:cNvPr>
          <p:cNvSpPr/>
          <p:nvPr/>
        </p:nvSpPr>
        <p:spPr>
          <a:xfrm>
            <a:off x="684130" y="2949492"/>
            <a:ext cx="4365602" cy="940742"/>
          </a:xfrm>
          <a:prstGeom prst="roundRect">
            <a:avLst>
              <a:gd name="adj" fmla="val 11848"/>
            </a:avLst>
          </a:prstGeom>
          <a:solidFill>
            <a:srgbClr val="002050"/>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 a post-event session to address your specific requirements</a:t>
            </a:r>
            <a:r>
              <a:rPr kumimoji="0" lang="en-US" sz="1400" b="0" i="0" u="none" strike="noStrike" kern="0" cap="none" spc="0" normalizeH="0" baseline="0" noProof="0">
                <a:ln>
                  <a:noFill/>
                </a:ln>
                <a:solidFill>
                  <a:srgbClr val="FFFFFF"/>
                </a:solidFill>
                <a:effectLst/>
                <a:uLnTx/>
                <a:uFillTx/>
                <a:latin typeface="Segoe UI Semilight"/>
                <a:ea typeface="+mn-ea"/>
                <a:cs typeface="+mn-cs"/>
              </a:rPr>
              <a:t>. </a:t>
            </a: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2C9C748E-6B43-412A-B995-EFE36587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3210" y="544488"/>
            <a:ext cx="498407" cy="1071043"/>
          </a:xfrm>
          <a:prstGeom prst="rect">
            <a:avLst/>
          </a:prstGeom>
        </p:spPr>
      </p:pic>
      <p:sp>
        <p:nvSpPr>
          <p:cNvPr id="11" name="Rounded Rectangle 15">
            <a:extLst>
              <a:ext uri="{FF2B5EF4-FFF2-40B4-BE49-F238E27FC236}">
                <a16:creationId xmlns:a16="http://schemas.microsoft.com/office/drawing/2014/main" id="{9A20FBA0-3FC2-4F8F-B6DE-FD1D8B079FF9}"/>
              </a:ext>
            </a:extLst>
          </p:cNvPr>
          <p:cNvSpPr/>
          <p:nvPr/>
        </p:nvSpPr>
        <p:spPr>
          <a:xfrm>
            <a:off x="684129" y="4009608"/>
            <a:ext cx="4365602" cy="1086484"/>
          </a:xfrm>
          <a:prstGeom prst="roundRect">
            <a:avLst>
              <a:gd name="adj" fmla="val 11848"/>
            </a:avLst>
          </a:prstGeom>
          <a:solidFill>
            <a:srgbClr val="0078D4"/>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Learn more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techdocs</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Get certified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microsoftlearn</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Sign up Developer newsletter: </a:t>
            </a:r>
            <a:r>
              <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ZA"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usdevconnect</a:t>
            </a:r>
            <a:endPar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2" name="Group 11">
            <a:extLst>
              <a:ext uri="{FF2B5EF4-FFF2-40B4-BE49-F238E27FC236}">
                <a16:creationId xmlns:a16="http://schemas.microsoft.com/office/drawing/2014/main" id="{5A5E1E3F-E1B0-476A-8FD8-E9AD66584A5D}"/>
              </a:ext>
            </a:extLst>
          </p:cNvPr>
          <p:cNvGrpSpPr/>
          <p:nvPr/>
        </p:nvGrpSpPr>
        <p:grpSpPr>
          <a:xfrm>
            <a:off x="253533" y="2347236"/>
            <a:ext cx="347499" cy="336556"/>
            <a:chOff x="5798264" y="5000554"/>
            <a:chExt cx="347499" cy="336556"/>
          </a:xfrm>
        </p:grpSpPr>
        <p:sp>
          <p:nvSpPr>
            <p:cNvPr id="13" name="Arrow: Right 12">
              <a:extLst>
                <a:ext uri="{FF2B5EF4-FFF2-40B4-BE49-F238E27FC236}">
                  <a16:creationId xmlns:a16="http://schemas.microsoft.com/office/drawing/2014/main" id="{CAC05F25-6569-4609-B66F-87CD9AB96FD5}"/>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861C218-2CE0-4B09-B264-92507B9BDCF9}"/>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BC0412D-5193-4468-9523-2131171D3DBC}"/>
              </a:ext>
            </a:extLst>
          </p:cNvPr>
          <p:cNvGrpSpPr/>
          <p:nvPr/>
        </p:nvGrpSpPr>
        <p:grpSpPr>
          <a:xfrm>
            <a:off x="253533" y="3243325"/>
            <a:ext cx="347499" cy="336556"/>
            <a:chOff x="5798264" y="5000554"/>
            <a:chExt cx="347499" cy="336556"/>
          </a:xfrm>
        </p:grpSpPr>
        <p:sp>
          <p:nvSpPr>
            <p:cNvPr id="16" name="Arrow: Right 15">
              <a:extLst>
                <a:ext uri="{FF2B5EF4-FFF2-40B4-BE49-F238E27FC236}">
                  <a16:creationId xmlns:a16="http://schemas.microsoft.com/office/drawing/2014/main" id="{7DF1D73C-DA99-4675-B2AA-89EF645C14E2}"/>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BE53ED89-EFC5-4914-A19A-C780EED44CA2}"/>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306ECC-00CC-4EAE-9183-AC6F9577CECD}"/>
              </a:ext>
            </a:extLst>
          </p:cNvPr>
          <p:cNvGrpSpPr/>
          <p:nvPr/>
        </p:nvGrpSpPr>
        <p:grpSpPr>
          <a:xfrm>
            <a:off x="253533" y="4629903"/>
            <a:ext cx="347499" cy="336556"/>
            <a:chOff x="5798264" y="5000554"/>
            <a:chExt cx="347499" cy="336556"/>
          </a:xfrm>
        </p:grpSpPr>
        <p:sp>
          <p:nvSpPr>
            <p:cNvPr id="19" name="Arrow: Right 18">
              <a:extLst>
                <a:ext uri="{FF2B5EF4-FFF2-40B4-BE49-F238E27FC236}">
                  <a16:creationId xmlns:a16="http://schemas.microsoft.com/office/drawing/2014/main" id="{135726E4-E10C-4BDA-999B-C51314E699B8}"/>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B55CE-7F7D-475D-B761-2084BAC7F56C}"/>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982B68-54BB-4777-A3C4-025A6D4D25A9}"/>
              </a:ext>
            </a:extLst>
          </p:cNvPr>
          <p:cNvGrpSpPr/>
          <p:nvPr/>
        </p:nvGrpSpPr>
        <p:grpSpPr>
          <a:xfrm>
            <a:off x="8481525" y="1834556"/>
            <a:ext cx="2844162" cy="3775004"/>
            <a:chOff x="8481525" y="1834556"/>
            <a:chExt cx="2844162" cy="3775004"/>
          </a:xfrm>
        </p:grpSpPr>
        <p:pic>
          <p:nvPicPr>
            <p:cNvPr id="25" name="Picture 24">
              <a:extLst>
                <a:ext uri="{FF2B5EF4-FFF2-40B4-BE49-F238E27FC236}">
                  <a16:creationId xmlns:a16="http://schemas.microsoft.com/office/drawing/2014/main" id="{81431237-CCF2-4F88-8ACC-7CBE42A3286B}"/>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26" name="Picture 25">
              <a:extLst>
                <a:ext uri="{FF2B5EF4-FFF2-40B4-BE49-F238E27FC236}">
                  <a16:creationId xmlns:a16="http://schemas.microsoft.com/office/drawing/2014/main" id="{8561B673-648D-4774-828B-7038261C32F3}"/>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27" name="Picture 26">
              <a:extLst>
                <a:ext uri="{FF2B5EF4-FFF2-40B4-BE49-F238E27FC236}">
                  <a16:creationId xmlns:a16="http://schemas.microsoft.com/office/drawing/2014/main" id="{57895F94-4D09-486F-BD1C-2001E9B862AB}"/>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28" name="Picture 27">
              <a:extLst>
                <a:ext uri="{FF2B5EF4-FFF2-40B4-BE49-F238E27FC236}">
                  <a16:creationId xmlns:a16="http://schemas.microsoft.com/office/drawing/2014/main" id="{A5CA6FBC-B3E4-4C2C-B039-D9B3BC2A8A2A}"/>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29" name="Picture 28">
              <a:extLst>
                <a:ext uri="{FF2B5EF4-FFF2-40B4-BE49-F238E27FC236}">
                  <a16:creationId xmlns:a16="http://schemas.microsoft.com/office/drawing/2014/main" id="{E143275E-8EFF-4BE0-A286-99F371754F29}"/>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30" name="Picture 29">
              <a:extLst>
                <a:ext uri="{FF2B5EF4-FFF2-40B4-BE49-F238E27FC236}">
                  <a16:creationId xmlns:a16="http://schemas.microsoft.com/office/drawing/2014/main" id="{723F7F2C-A9A9-42D9-8A91-2671D6066D9F}"/>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31" name="Picture 30">
              <a:extLst>
                <a:ext uri="{FF2B5EF4-FFF2-40B4-BE49-F238E27FC236}">
                  <a16:creationId xmlns:a16="http://schemas.microsoft.com/office/drawing/2014/main" id="{C74C7A21-8A4D-4D1B-8033-31548656DE47}"/>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32" name="Picture 31">
              <a:extLst>
                <a:ext uri="{FF2B5EF4-FFF2-40B4-BE49-F238E27FC236}">
                  <a16:creationId xmlns:a16="http://schemas.microsoft.com/office/drawing/2014/main" id="{885AF17E-8B2C-422A-A60E-C3D9A2BDA977}"/>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33" name="Picture 32">
              <a:extLst>
                <a:ext uri="{FF2B5EF4-FFF2-40B4-BE49-F238E27FC236}">
                  <a16:creationId xmlns:a16="http://schemas.microsoft.com/office/drawing/2014/main" id="{E45902AE-CA6B-4CE8-8462-BC80662D7D4A}"/>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34" name="Picture 33">
              <a:extLst>
                <a:ext uri="{FF2B5EF4-FFF2-40B4-BE49-F238E27FC236}">
                  <a16:creationId xmlns:a16="http://schemas.microsoft.com/office/drawing/2014/main" id="{2E6FC831-7B0C-4DA7-98C9-85D817F3396C}"/>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35" name="Picture 34">
              <a:extLst>
                <a:ext uri="{FF2B5EF4-FFF2-40B4-BE49-F238E27FC236}">
                  <a16:creationId xmlns:a16="http://schemas.microsoft.com/office/drawing/2014/main" id="{AF1A50E5-4A8E-4439-BC84-F29727192D6B}"/>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36" name="Picture 35">
              <a:extLst>
                <a:ext uri="{FF2B5EF4-FFF2-40B4-BE49-F238E27FC236}">
                  <a16:creationId xmlns:a16="http://schemas.microsoft.com/office/drawing/2014/main" id="{5D018286-87A2-49A9-80A7-2D5725DA3F98}"/>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
        <p:nvSpPr>
          <p:cNvPr id="2" name="Rectangle 1">
            <a:extLst>
              <a:ext uri="{FF2B5EF4-FFF2-40B4-BE49-F238E27FC236}">
                <a16:creationId xmlns:a16="http://schemas.microsoft.com/office/drawing/2014/main" id="{8CE4B972-6C56-45BD-83EC-4F45926EDAE2}"/>
              </a:ext>
            </a:extLst>
          </p:cNvPr>
          <p:cNvSpPr/>
          <p:nvPr/>
        </p:nvSpPr>
        <p:spPr>
          <a:xfrm>
            <a:off x="1561432" y="413334"/>
            <a:ext cx="3041217" cy="535531"/>
          </a:xfrm>
          <a:prstGeom prst="rect">
            <a:avLst/>
          </a:prstGeom>
        </p:spPr>
        <p:txBody>
          <a:bodyPr wrap="none">
            <a:spAutoFit/>
          </a:bodyPr>
          <a:lstStyle/>
          <a:p>
            <a:pPr marL="0" marR="0" lvl="0" indent="0" algn="l" defTabSz="896386"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5291"/>
                </a:solidFill>
                <a:effectLst/>
                <a:uLnTx/>
                <a:uFillTx/>
                <a:latin typeface="Museo Sans For Dell"/>
                <a:ea typeface="+mn-ea"/>
                <a:cs typeface="+mn-cs"/>
              </a:rPr>
              <a:t>Let’s get Started!</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Boards</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70" dirty="0">
                <a:ln w="3175">
                  <a:noFill/>
                </a:ln>
                <a:solidFill>
                  <a:srgbClr val="D83B01"/>
                </a:solidFill>
                <a:latin typeface="+mj-lt"/>
                <a:cs typeface="Segoe UI"/>
              </a:rPr>
              <a:t>Cloud-hosted, unlimited private Git Repositories for your projects</a:t>
            </a:r>
            <a:endParaRPr lang="en-US" sz="1570" dirty="0">
              <a:ln w="3175">
                <a:noFill/>
              </a:ln>
              <a:solidFill>
                <a:srgbClr val="D83B01"/>
              </a:solidFill>
              <a:latin typeface="+mj-lt"/>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2750" dirty="0">
                <a:solidFill>
                  <a:srgbClr val="D83B01"/>
                </a:solidFill>
                <a:cs typeface="Segoe UI"/>
              </a:rPr>
              <a:t>Azure Repos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962793"/>
            <a:chOff x="445128" y="1690638"/>
            <a:chExt cx="5126558" cy="982099"/>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Support for any Git Client</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66461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95959"/>
                  </a:solidFill>
                  <a:effectLst/>
                  <a:uLnTx/>
                  <a:uFillTx/>
                  <a:latin typeface="Segoe UI"/>
                  <a:ea typeface="+mn-ea"/>
                  <a:cs typeface="+mn-cs"/>
                </a:rPr>
                <a:t>Securely connect with and push code into your Git Repos from any IDE, editor or Git Client</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022470"/>
            <a:ext cx="4505274" cy="1310880"/>
            <a:chOff x="445128" y="2867778"/>
            <a:chExt cx="4595614" cy="1337165"/>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1" y="2874960"/>
              <a:ext cx="3911650" cy="5447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Collaborate to build better code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376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Perform </a:t>
              </a:r>
              <a:r>
                <a:rPr kumimoji="0" lang="en-GB" sz="1176" b="0" i="0" u="none" strike="noStrike" kern="1200" cap="none" spc="0" normalizeH="0" baseline="0" noProof="0" dirty="0" err="1">
                  <a:ln>
                    <a:noFill/>
                  </a:ln>
                  <a:solidFill>
                    <a:srgbClr val="595959"/>
                  </a:solidFill>
                  <a:effectLst/>
                  <a:uLnTx/>
                  <a:uFillTx/>
                  <a:latin typeface="Segoe UI"/>
                  <a:ea typeface="+mn-ea"/>
                  <a:cs typeface="+mn-cs"/>
                </a:rPr>
                <a:t>mor</a:t>
              </a:r>
              <a:r>
                <a:rPr lang="en-GB" sz="1176" dirty="0">
                  <a:solidFill>
                    <a:srgbClr val="595959"/>
                  </a:solidFill>
                  <a:latin typeface="Segoe UI"/>
                </a:rPr>
                <a:t>e effective Git code reviews with threaded discussion and continuous integration for each change. Use forks to promote collaboration with inner source workflows </a:t>
              </a:r>
              <a:endParaRPr kumimoji="0" lang="en-GB"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a:effectLst/>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60"/>
            <a:ext cx="4505273" cy="1293415"/>
            <a:chOff x="445129" y="4755247"/>
            <a:chExt cx="4595613" cy="1319350"/>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1" y="4755247"/>
              <a:ext cx="3911648" cy="5447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Protect your code with branches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103376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Keep code quality high by requiring signoff, successful builds, and passing tests before pull requests can be merged. Customize your branch policies to maintain your team’s standards</a:t>
              </a:r>
              <a:endParaRPr kumimoji="0" lang="en-US"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a:effectLst/>
          </p:spPr>
        </p:pic>
      </p:grpSp>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70468" y="6198992"/>
            <a:ext cx="380766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buNone/>
              <a:defRPr/>
            </a:pPr>
            <a:r>
              <a:rPr lang="en-US" sz="2000" b="1" dirty="0">
                <a:solidFill>
                  <a:srgbClr val="D83B01"/>
                </a:solidFill>
                <a:hlinkClick r:id="rId10">
                  <a:extLst>
                    <a:ext uri="{A12FA001-AC4F-418D-AE19-62706E023703}">
                      <ahyp:hlinkClr xmlns:ahyp="http://schemas.microsoft.com/office/drawing/2018/hyperlinkcolor" val="tx"/>
                    </a:ext>
                  </a:extLst>
                </a:hlinkClick>
              </a:rPr>
              <a:t>https://azure.microsoft.com/en-us/services/devops/repos/</a:t>
            </a:r>
            <a:r>
              <a:rPr lang="en-US" sz="2000" b="1" dirty="0">
                <a:solidFill>
                  <a:srgbClr val="D83B01"/>
                </a:solidFill>
              </a:rPr>
              <a:t> </a:t>
            </a:r>
            <a:endParaRPr kumimoji="0" lang="en-US" sz="1961" b="1" i="0" u="none" strike="noStrike" kern="1200" cap="none" spc="0" normalizeH="0" baseline="0" noProof="0" dirty="0">
              <a:ln>
                <a:noFill/>
              </a:ln>
              <a:solidFill>
                <a:srgbClr val="D83B01"/>
              </a:solidFill>
              <a:effectLst/>
              <a:uLnTx/>
              <a:uFillTx/>
              <a:latin typeface="Segoe UI Semibold" panose="020B0702040204020203" pitchFamily="34" charset="0"/>
              <a:cs typeface="Segoe UI Semibold" panose="020B0702040204020203" pitchFamily="34" charset="0"/>
            </a:endParaRPr>
          </a:p>
        </p:txBody>
      </p:sp>
      <p:sp>
        <p:nvSpPr>
          <p:cNvPr id="30" name="Oval 29">
            <a:extLst>
              <a:ext uri="{FF2B5EF4-FFF2-40B4-BE49-F238E27FC236}">
                <a16:creationId xmlns:a16="http://schemas.microsoft.com/office/drawing/2014/main" id="{A794CA63-381B-4EF5-93F4-3262C5613026}"/>
              </a:ext>
            </a:extLst>
          </p:cNvPr>
          <p:cNvSpPr/>
          <p:nvPr/>
        </p:nvSpPr>
        <p:spPr bwMode="auto">
          <a:xfrm>
            <a:off x="400017" y="6137918"/>
            <a:ext cx="420039" cy="420037"/>
          </a:xfrm>
          <a:prstGeom prst="ellipse">
            <a:avLst/>
          </a:prstGeom>
          <a:no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endParaRPr>
          </a:p>
        </p:txBody>
      </p:sp>
      <p:sp>
        <p:nvSpPr>
          <p:cNvPr id="8" name="Online Image Placeholder 7">
            <a:extLst>
              <a:ext uri="{FF2B5EF4-FFF2-40B4-BE49-F238E27FC236}">
                <a16:creationId xmlns:a16="http://schemas.microsoft.com/office/drawing/2014/main" id="{14CF69DA-7437-489E-8B46-3A7E63350728}"/>
              </a:ext>
            </a:extLst>
          </p:cNvPr>
          <p:cNvSpPr>
            <a:spLocks noGrp="1"/>
          </p:cNvSpPr>
          <p:nvPr>
            <p:ph type="clipArt" sz="quarter" idx="11"/>
          </p:nvPr>
        </p:nvSpPr>
        <p:spPr/>
      </p:sp>
      <p:pic>
        <p:nvPicPr>
          <p:cNvPr id="13" name="Picture 12">
            <a:extLst>
              <a:ext uri="{FF2B5EF4-FFF2-40B4-BE49-F238E27FC236}">
                <a16:creationId xmlns:a16="http://schemas.microsoft.com/office/drawing/2014/main" id="{A20D6E64-6BF9-47CA-BE48-68D8C0EC0F1C}"/>
              </a:ext>
            </a:extLst>
          </p:cNvPr>
          <p:cNvPicPr>
            <a:picLocks noChangeAspect="1"/>
          </p:cNvPicPr>
          <p:nvPr/>
        </p:nvPicPr>
        <p:blipFill>
          <a:blip r:embed="rId11"/>
          <a:stretch>
            <a:fillRect/>
          </a:stretch>
        </p:blipFill>
        <p:spPr>
          <a:xfrm>
            <a:off x="6131055" y="1504687"/>
            <a:ext cx="6950943" cy="4346446"/>
          </a:xfrm>
          <a:prstGeom prst="rect">
            <a:avLst/>
          </a:prstGeom>
        </p:spPr>
      </p:pic>
    </p:spTree>
    <p:extLst>
      <p:ext uri="{BB962C8B-B14F-4D97-AF65-F5344CB8AC3E}">
        <p14:creationId xmlns:p14="http://schemas.microsoft.com/office/powerpoint/2010/main" val="123798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Repos</a:t>
            </a:r>
          </a:p>
        </p:txBody>
      </p:sp>
    </p:spTree>
    <p:extLst>
      <p:ext uri="{BB962C8B-B14F-4D97-AF65-F5344CB8AC3E}">
        <p14:creationId xmlns:p14="http://schemas.microsoft.com/office/powerpoint/2010/main" val="232128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dirty="0">
                <a:solidFill>
                  <a:schemeClr val="tx1">
                    <a:lumMod val="65000"/>
                    <a:lumOff val="35000"/>
                  </a:schemeClr>
                </a:solidFill>
              </a:rPr>
              <a:t>Cloud-hosted pipelines for Linux, Windows and macOS.</a:t>
            </a:r>
            <a:endParaRPr lang="en-US" sz="1568" dirty="0">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a:spcAft>
                  <a:spcPts val="588"/>
                </a:spcAft>
              </a:pPr>
              <a:r>
                <a:rPr lang="en-US" sz="1176" dirty="0">
                  <a:solidFill>
                    <a:srgbClr val="595959"/>
                  </a:solidFill>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13167"/>
            <a:ext cx="4505274" cy="1327967"/>
            <a:chOff x="445128" y="2867778"/>
            <a:chExt cx="4595614" cy="1354596"/>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88245"/>
              <a:ext cx="3975020" cy="1034129"/>
            </a:xfrm>
            <a:prstGeom prst="rect">
              <a:avLst/>
            </a:prstGeom>
            <a:noFill/>
          </p:spPr>
          <p:txBody>
            <a:bodyPr wrap="square" lIns="179285" tIns="143428" rIns="179285" bIns="143428" rtlCol="0">
              <a:spAutoFit/>
            </a:bodyPr>
            <a:lstStyle/>
            <a:p>
              <a:pPr>
                <a:spcAft>
                  <a:spcPts val="588"/>
                </a:spcAft>
              </a:pPr>
              <a:r>
                <a:rPr lang="en-GB" sz="1176" dirty="0">
                  <a:solidFill>
                    <a:srgbClr val="595959"/>
                  </a:solidFill>
                </a:rPr>
                <a:t>Explore and implement a wide range of community-built build, test, and deployment tasks, along with hundreds of extensions from Slack to </a:t>
              </a:r>
              <a:r>
                <a:rPr lang="en-GB" sz="1176" dirty="0" err="1">
                  <a:solidFill>
                    <a:srgbClr val="595959"/>
                  </a:solidFill>
                </a:rPr>
                <a:t>SonarCloud</a:t>
              </a:r>
              <a:r>
                <a:rPr lang="en-GB" sz="1176" dirty="0">
                  <a:solidFill>
                    <a:srgbClr val="595959"/>
                  </a:solidFill>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a:effectLst/>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a:effectLst/>
          </p:spPr>
        </p:pic>
      </p:grpSp>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a:extLst>
              <a:ext uri="{28A0092B-C50C-407E-A947-70E740481C1C}">
                <a14:useLocalDpi xmlns:a14="http://schemas.microsoft.com/office/drawing/2010/main" val="0"/>
              </a:ext>
            </a:extLst>
          </a:blip>
          <a:srcRect r="13127"/>
          <a:stretch/>
        </p:blipFill>
        <p:spPr>
          <a:xfrm>
            <a:off x="6160919" y="1534723"/>
            <a:ext cx="6040009" cy="4345444"/>
          </a:xfrm>
        </p:spPr>
      </p:pic>
    </p:spTree>
    <p:extLst>
      <p:ext uri="{BB962C8B-B14F-4D97-AF65-F5344CB8AC3E}">
        <p14:creationId xmlns:p14="http://schemas.microsoft.com/office/powerpoint/2010/main" val="223852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6B4ED-EA4E-4478-AC3D-C0BDC02899CB}"/>
              </a:ext>
            </a:extLst>
          </p:cNvPr>
          <p:cNvSpPr>
            <a:spLocks noGrp="1"/>
          </p:cNvSpPr>
          <p:nvPr>
            <p:ph type="title"/>
          </p:nvPr>
        </p:nvSpPr>
        <p:spPr/>
        <p:txBody>
          <a:bodyPr/>
          <a:lstStyle/>
          <a:p>
            <a:r>
              <a:rPr lang="en-US" dirty="0"/>
              <a:t>Running a Build with Azure DevOps Pipelines</a:t>
            </a:r>
          </a:p>
        </p:txBody>
      </p:sp>
      <p:sp>
        <p:nvSpPr>
          <p:cNvPr id="6" name="Text Placeholder 5">
            <a:extLst>
              <a:ext uri="{FF2B5EF4-FFF2-40B4-BE49-F238E27FC236}">
                <a16:creationId xmlns:a16="http://schemas.microsoft.com/office/drawing/2014/main" id="{0D0E6C1F-D618-432F-B7C0-4451586B26A1}"/>
              </a:ext>
            </a:extLst>
          </p:cNvPr>
          <p:cNvSpPr>
            <a:spLocks noGrp="1"/>
          </p:cNvSpPr>
          <p:nvPr>
            <p:ph type="body" sz="quarter" idx="10"/>
          </p:nvPr>
        </p:nvSpPr>
        <p:spPr>
          <a:xfrm>
            <a:off x="584200" y="1435497"/>
            <a:ext cx="11018520" cy="4288353"/>
          </a:xfrm>
        </p:spPr>
        <p:txBody>
          <a:bodyPr/>
          <a:lstStyle/>
          <a:p>
            <a:pPr marL="342900" indent="-342900">
              <a:buFont typeface="Arial" panose="020B0604020202020204" pitchFamily="34" charset="0"/>
              <a:buChar char="•"/>
            </a:pPr>
            <a:r>
              <a:rPr lang="en-US" dirty="0"/>
              <a:t>Supporting multiple languages</a:t>
            </a:r>
          </a:p>
          <a:p>
            <a:pPr marL="342900" indent="-342900">
              <a:buFont typeface="Arial" panose="020B0604020202020204" pitchFamily="34" charset="0"/>
              <a:buChar char="•"/>
            </a:pPr>
            <a:r>
              <a:rPr lang="en-US" dirty="0"/>
              <a:t>Prerequisites:</a:t>
            </a:r>
          </a:p>
          <a:p>
            <a:pPr marL="342900" lvl="1" indent="-342900">
              <a:buFont typeface="Arial" panose="020B0604020202020204" pitchFamily="34" charset="0"/>
              <a:buChar char="•"/>
            </a:pPr>
            <a:r>
              <a:rPr lang="en-US" dirty="0"/>
              <a:t>A GitHub Account</a:t>
            </a:r>
          </a:p>
          <a:p>
            <a:pPr marL="342900" lvl="1" indent="-342900">
              <a:buFont typeface="Arial" panose="020B0604020202020204" pitchFamily="34" charset="0"/>
              <a:buChar char="•"/>
            </a:pPr>
            <a:r>
              <a:rPr lang="en-US" dirty="0"/>
              <a:t>An Azure DevOps Organization</a:t>
            </a:r>
          </a:p>
          <a:p>
            <a:pPr marL="342900" lvl="1" indent="-342900">
              <a:buFont typeface="Arial" panose="020B0604020202020204" pitchFamily="34" charset="0"/>
              <a:buChar char="•"/>
            </a:pPr>
            <a:r>
              <a:rPr lang="en-US" dirty="0"/>
              <a:t>Application Source Code</a:t>
            </a:r>
          </a:p>
          <a:p>
            <a:pPr marL="3429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Based on your source code, </a:t>
            </a:r>
            <a:br>
              <a:rPr lang="en-US" dirty="0"/>
            </a:br>
            <a:r>
              <a:rPr lang="en-US" dirty="0"/>
              <a:t>Azure DevOps Pipelines “recognizes”</a:t>
            </a:r>
            <a:br>
              <a:rPr lang="en-US" dirty="0"/>
            </a:br>
            <a:r>
              <a:rPr lang="en-US" dirty="0"/>
              <a:t>the capabilities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output of the Pipelines process</a:t>
            </a:r>
            <a:br>
              <a:rPr lang="en-US" dirty="0"/>
            </a:br>
            <a:r>
              <a:rPr lang="en-US" dirty="0"/>
              <a:t>is a “Azure-</a:t>
            </a:r>
            <a:r>
              <a:rPr lang="en-US" dirty="0" err="1"/>
              <a:t>Pipelines.yml</a:t>
            </a:r>
            <a:r>
              <a:rPr lang="en-US" dirty="0"/>
              <a:t>” file</a:t>
            </a:r>
          </a:p>
        </p:txBody>
      </p:sp>
      <p:pic>
        <p:nvPicPr>
          <p:cNvPr id="7" name="Picture 6">
            <a:extLst>
              <a:ext uri="{FF2B5EF4-FFF2-40B4-BE49-F238E27FC236}">
                <a16:creationId xmlns:a16="http://schemas.microsoft.com/office/drawing/2014/main" id="{3FAA08A0-124D-4160-8174-A7CCEA21B292}"/>
              </a:ext>
            </a:extLst>
          </p:cNvPr>
          <p:cNvPicPr>
            <a:picLocks noChangeAspect="1"/>
          </p:cNvPicPr>
          <p:nvPr/>
        </p:nvPicPr>
        <p:blipFill>
          <a:blip r:embed="rId2"/>
          <a:stretch>
            <a:fillRect/>
          </a:stretch>
        </p:blipFill>
        <p:spPr>
          <a:xfrm>
            <a:off x="6366946" y="1842930"/>
            <a:ext cx="5517631" cy="3801782"/>
          </a:xfrm>
          <a:prstGeom prst="rect">
            <a:avLst/>
          </a:prstGeom>
        </p:spPr>
      </p:pic>
    </p:spTree>
    <p:extLst>
      <p:ext uri="{BB962C8B-B14F-4D97-AF65-F5344CB8AC3E}">
        <p14:creationId xmlns:p14="http://schemas.microsoft.com/office/powerpoint/2010/main" val="25080794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1995098"/>
          </a:xfrm>
        </p:spPr>
        <p:txBody>
          <a:bodyPr/>
          <a:lstStyle/>
          <a:p>
            <a:pPr marL="457200" indent="-457200">
              <a:buFont typeface="+mj-lt"/>
              <a:buAutoNum type="arabicPeriod"/>
            </a:pPr>
            <a:r>
              <a:rPr lang="en-US" dirty="0"/>
              <a:t>New Build Pipeline</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3C426D16-A203-4866-8041-FF43D43AA5FE}"/>
              </a:ext>
            </a:extLst>
          </p:cNvPr>
          <p:cNvPicPr>
            <a:picLocks noChangeAspect="1"/>
          </p:cNvPicPr>
          <p:nvPr/>
        </p:nvPicPr>
        <p:blipFill>
          <a:blip r:embed="rId2"/>
          <a:stretch>
            <a:fillRect/>
          </a:stretch>
        </p:blipFill>
        <p:spPr>
          <a:xfrm>
            <a:off x="8701158" y="1370200"/>
            <a:ext cx="2433655" cy="2347930"/>
          </a:xfrm>
          <a:prstGeom prst="rect">
            <a:avLst/>
          </a:prstGeom>
          <a:ln>
            <a:solidFill>
              <a:schemeClr val="tx1"/>
            </a:solidFill>
          </a:ln>
        </p:spPr>
      </p:pic>
    </p:spTree>
    <p:extLst>
      <p:ext uri="{BB962C8B-B14F-4D97-AF65-F5344CB8AC3E}">
        <p14:creationId xmlns:p14="http://schemas.microsoft.com/office/powerpoint/2010/main" val="18702710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2719271"/>
          </a:xfrm>
        </p:spPr>
        <p:txBody>
          <a:bodyPr/>
          <a:lstStyle/>
          <a:p>
            <a:pPr marL="457200" indent="-457200">
              <a:buFont typeface="+mj-lt"/>
              <a:buAutoNum type="arabicPeriod"/>
            </a:pPr>
            <a:r>
              <a:rPr lang="en-US" dirty="0"/>
              <a:t>New Build Pipeline</a:t>
            </a:r>
            <a:br>
              <a:rPr lang="en-US" dirty="0"/>
            </a:br>
            <a:endParaRPr lang="en-US" dirty="0"/>
          </a:p>
          <a:p>
            <a:pPr marL="457200" indent="-457200">
              <a:buFont typeface="+mj-lt"/>
              <a:buAutoNum type="arabicPeriod"/>
            </a:pPr>
            <a:r>
              <a:rPr lang="en-US" dirty="0"/>
              <a:t>Select Source Control environment</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6" name="Picture 5">
            <a:extLst>
              <a:ext uri="{FF2B5EF4-FFF2-40B4-BE49-F238E27FC236}">
                <a16:creationId xmlns:a16="http://schemas.microsoft.com/office/drawing/2014/main" id="{DA42C1EB-54A6-4841-AEAC-90FEB494EBF9}"/>
              </a:ext>
            </a:extLst>
          </p:cNvPr>
          <p:cNvPicPr>
            <a:picLocks noChangeAspect="1"/>
          </p:cNvPicPr>
          <p:nvPr/>
        </p:nvPicPr>
        <p:blipFill>
          <a:blip r:embed="rId2"/>
          <a:stretch>
            <a:fillRect/>
          </a:stretch>
        </p:blipFill>
        <p:spPr>
          <a:xfrm>
            <a:off x="6971520" y="1370200"/>
            <a:ext cx="5027840" cy="4549384"/>
          </a:xfrm>
          <a:prstGeom prst="rect">
            <a:avLst/>
          </a:prstGeom>
          <a:ln>
            <a:solidFill>
              <a:schemeClr val="tx1"/>
            </a:solidFill>
          </a:ln>
        </p:spPr>
      </p:pic>
    </p:spTree>
    <p:extLst>
      <p:ext uri="{BB962C8B-B14F-4D97-AF65-F5344CB8AC3E}">
        <p14:creationId xmlns:p14="http://schemas.microsoft.com/office/powerpoint/2010/main" val="3226505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3443443"/>
          </a:xfrm>
        </p:spPr>
        <p:txBody>
          <a:bodyPr/>
          <a:lstStyle/>
          <a:p>
            <a:pPr marL="457200" indent="-457200">
              <a:buFont typeface="+mj-lt"/>
              <a:buAutoNum type="arabicPeriod"/>
            </a:pPr>
            <a:r>
              <a:rPr lang="en-US" dirty="0"/>
              <a:t>New Build Pipeline</a:t>
            </a:r>
            <a:br>
              <a:rPr lang="en-US" dirty="0"/>
            </a:br>
            <a:endParaRPr lang="en-US" dirty="0"/>
          </a:p>
          <a:p>
            <a:pPr marL="457200" indent="-457200">
              <a:buFont typeface="+mj-lt"/>
              <a:buAutoNum type="arabicPeriod"/>
            </a:pPr>
            <a:r>
              <a:rPr lang="en-US" dirty="0"/>
              <a:t>Select Source Control environment</a:t>
            </a:r>
            <a:br>
              <a:rPr lang="en-US" dirty="0"/>
            </a:br>
            <a:endParaRPr lang="en-US" dirty="0"/>
          </a:p>
          <a:p>
            <a:pPr marL="457200" indent="-457200">
              <a:buFont typeface="+mj-lt"/>
              <a:buAutoNum type="arabicPeriod"/>
            </a:pPr>
            <a:r>
              <a:rPr lang="en-US" dirty="0"/>
              <a:t>Select Repo</a:t>
            </a:r>
            <a:br>
              <a:rPr lang="en-US" dirty="0"/>
            </a:br>
            <a:endParaRPr lang="en-US" dirty="0"/>
          </a:p>
          <a:p>
            <a:pPr marL="457200" indent="-457200">
              <a:buFont typeface="+mj-lt"/>
              <a:buAutoNum type="arabicPeriod"/>
            </a:pPr>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6494242D-DA53-4016-B28E-707A4C7C0DC8}"/>
              </a:ext>
            </a:extLst>
          </p:cNvPr>
          <p:cNvPicPr>
            <a:picLocks noChangeAspect="1"/>
          </p:cNvPicPr>
          <p:nvPr/>
        </p:nvPicPr>
        <p:blipFill>
          <a:blip r:embed="rId2"/>
          <a:stretch>
            <a:fillRect/>
          </a:stretch>
        </p:blipFill>
        <p:spPr>
          <a:xfrm>
            <a:off x="6785277" y="1736333"/>
            <a:ext cx="5290574" cy="3529624"/>
          </a:xfrm>
          <a:prstGeom prst="rect">
            <a:avLst/>
          </a:prstGeom>
          <a:ln>
            <a:solidFill>
              <a:schemeClr val="tx1"/>
            </a:solidFill>
          </a:ln>
        </p:spPr>
      </p:pic>
    </p:spTree>
    <p:extLst>
      <p:ext uri="{BB962C8B-B14F-4D97-AF65-F5344CB8AC3E}">
        <p14:creationId xmlns:p14="http://schemas.microsoft.com/office/powerpoint/2010/main" val="11839399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4529702"/>
          </a:xfrm>
        </p:spPr>
        <p:txBody>
          <a:bodyPr/>
          <a:lstStyle/>
          <a:p>
            <a:pPr marL="457200" indent="-457200">
              <a:buFont typeface="+mj-lt"/>
              <a:buAutoNum type="arabicPeriod"/>
            </a:pPr>
            <a:r>
              <a:rPr lang="en-US" dirty="0"/>
              <a:t>New Build Pipeline</a:t>
            </a:r>
            <a:br>
              <a:rPr lang="en-US" dirty="0"/>
            </a:br>
            <a:endParaRPr lang="en-US" dirty="0"/>
          </a:p>
          <a:p>
            <a:pPr marL="457200" indent="-457200">
              <a:buFont typeface="+mj-lt"/>
              <a:buAutoNum type="arabicPeriod"/>
            </a:pPr>
            <a:r>
              <a:rPr lang="en-US" dirty="0"/>
              <a:t>Select Source Control environment</a:t>
            </a:r>
            <a:br>
              <a:rPr lang="en-US" dirty="0"/>
            </a:br>
            <a:endParaRPr lang="en-US" dirty="0"/>
          </a:p>
          <a:p>
            <a:pPr marL="457200" indent="-457200">
              <a:buFont typeface="+mj-lt"/>
              <a:buAutoNum type="arabicPeriod"/>
            </a:pPr>
            <a:r>
              <a:rPr lang="en-US" dirty="0"/>
              <a:t>Select Repo</a:t>
            </a:r>
            <a:br>
              <a:rPr lang="en-US" dirty="0"/>
            </a:br>
            <a:endParaRPr lang="en-US" dirty="0"/>
          </a:p>
          <a:p>
            <a:pPr marL="457200" indent="-457200">
              <a:buFont typeface="+mj-lt"/>
              <a:buAutoNum type="arabicPeriod"/>
            </a:pPr>
            <a:r>
              <a:rPr lang="en-US" dirty="0"/>
              <a:t>Azure Pipelines analyzes the source code, </a:t>
            </a:r>
            <a:br>
              <a:rPr lang="en-US" dirty="0"/>
            </a:br>
            <a:r>
              <a:rPr lang="en-US" dirty="0"/>
              <a:t>and provides “options” for Build</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CC6B37E7-E982-4932-9FED-B88611A81950}"/>
              </a:ext>
            </a:extLst>
          </p:cNvPr>
          <p:cNvPicPr>
            <a:picLocks noChangeAspect="1"/>
          </p:cNvPicPr>
          <p:nvPr/>
        </p:nvPicPr>
        <p:blipFill>
          <a:blip r:embed="rId2"/>
          <a:stretch>
            <a:fillRect/>
          </a:stretch>
        </p:blipFill>
        <p:spPr>
          <a:xfrm>
            <a:off x="6900358" y="1095206"/>
            <a:ext cx="5166639" cy="5479212"/>
          </a:xfrm>
          <a:prstGeom prst="rect">
            <a:avLst/>
          </a:prstGeom>
          <a:ln>
            <a:solidFill>
              <a:schemeClr val="tx1"/>
            </a:solidFill>
          </a:ln>
        </p:spPr>
      </p:pic>
    </p:spTree>
    <p:extLst>
      <p:ext uri="{BB962C8B-B14F-4D97-AF65-F5344CB8AC3E}">
        <p14:creationId xmlns:p14="http://schemas.microsoft.com/office/powerpoint/2010/main" val="4216574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4529702"/>
          </a:xfrm>
        </p:spPr>
        <p:txBody>
          <a:bodyPr/>
          <a:lstStyle/>
          <a:p>
            <a:pPr marL="457200" indent="-457200">
              <a:buFont typeface="+mj-lt"/>
              <a:buAutoNum type="arabicPeriod"/>
            </a:pPr>
            <a:r>
              <a:rPr lang="en-US" dirty="0"/>
              <a:t>New Build Pipeline</a:t>
            </a:r>
            <a:br>
              <a:rPr lang="en-US" dirty="0"/>
            </a:br>
            <a:endParaRPr lang="en-US" dirty="0"/>
          </a:p>
          <a:p>
            <a:pPr marL="457200" indent="-457200">
              <a:buFont typeface="+mj-lt"/>
              <a:buAutoNum type="arabicPeriod"/>
            </a:pPr>
            <a:r>
              <a:rPr lang="en-US" dirty="0"/>
              <a:t>Select Source Control environment</a:t>
            </a:r>
            <a:br>
              <a:rPr lang="en-US" dirty="0"/>
            </a:br>
            <a:endParaRPr lang="en-US" dirty="0"/>
          </a:p>
          <a:p>
            <a:pPr marL="457200" indent="-457200">
              <a:buFont typeface="+mj-lt"/>
              <a:buAutoNum type="arabicPeriod"/>
            </a:pPr>
            <a:r>
              <a:rPr lang="en-US" dirty="0"/>
              <a:t>Select Repo</a:t>
            </a:r>
            <a:br>
              <a:rPr lang="en-US" dirty="0"/>
            </a:br>
            <a:endParaRPr lang="en-US" dirty="0"/>
          </a:p>
          <a:p>
            <a:pPr marL="457200" indent="-457200">
              <a:buFont typeface="+mj-lt"/>
              <a:buAutoNum type="arabicPeriod"/>
            </a:pPr>
            <a:r>
              <a:rPr lang="en-US" dirty="0"/>
              <a:t>Azure Pipelines analyzes the source code, </a:t>
            </a:r>
            <a:br>
              <a:rPr lang="en-US" dirty="0"/>
            </a:br>
            <a:r>
              <a:rPr lang="en-US" dirty="0"/>
              <a:t>and provides “options” for Build</a:t>
            </a:r>
            <a:br>
              <a:rPr lang="en-US" dirty="0"/>
            </a:br>
            <a:endParaRPr lang="en-US" dirty="0"/>
          </a:p>
          <a:p>
            <a:pPr marL="457200" indent="-457200">
              <a:buFont typeface="+mj-lt"/>
              <a:buAutoNum type="arabicPeriod"/>
            </a:pPr>
            <a:r>
              <a:rPr lang="en-US" dirty="0"/>
              <a:t>This results in a “Azure-</a:t>
            </a:r>
            <a:r>
              <a:rPr lang="en-US" dirty="0" err="1"/>
              <a:t>pipelines.yml</a:t>
            </a:r>
            <a:r>
              <a:rPr lang="en-US" dirty="0"/>
              <a:t>” file</a:t>
            </a:r>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C88C83E8-AE4D-461A-99DE-C2B4D0A61973}"/>
              </a:ext>
            </a:extLst>
          </p:cNvPr>
          <p:cNvPicPr>
            <a:picLocks noChangeAspect="1"/>
          </p:cNvPicPr>
          <p:nvPr/>
        </p:nvPicPr>
        <p:blipFill>
          <a:blip r:embed="rId2"/>
          <a:stretch>
            <a:fillRect/>
          </a:stretch>
        </p:blipFill>
        <p:spPr>
          <a:xfrm>
            <a:off x="6902522" y="1246635"/>
            <a:ext cx="5051460" cy="4764253"/>
          </a:xfrm>
          <a:prstGeom prst="rect">
            <a:avLst/>
          </a:prstGeom>
          <a:ln>
            <a:solidFill>
              <a:schemeClr val="tx1"/>
            </a:solidFill>
          </a:ln>
        </p:spPr>
      </p:pic>
    </p:spTree>
    <p:extLst>
      <p:ext uri="{BB962C8B-B14F-4D97-AF65-F5344CB8AC3E}">
        <p14:creationId xmlns:p14="http://schemas.microsoft.com/office/powerpoint/2010/main" val="33843664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0984AC-5FFD-47BF-A391-D7679DABA052}"/>
              </a:ext>
            </a:extLst>
          </p:cNvPr>
          <p:cNvSpPr>
            <a:spLocks noGrp="1"/>
          </p:cNvSpPr>
          <p:nvPr>
            <p:ph idx="33"/>
          </p:nvPr>
        </p:nvSpPr>
        <p:spPr>
          <a:xfrm>
            <a:off x="6468590" y="4262994"/>
            <a:ext cx="5622897" cy="2250002"/>
          </a:xfrm>
          <a:ln>
            <a:solidFill>
              <a:schemeClr val="tx1"/>
            </a:solidFill>
          </a:ln>
        </p:spPr>
        <p:txBody>
          <a:bodyPr/>
          <a:lstStyle/>
          <a:p>
            <a:pPr algn="r"/>
            <a:r>
              <a:rPr lang="fr-BE" sz="2000" dirty="0">
                <a:hlinkClick r:id="rId2"/>
              </a:rPr>
              <a:t>peter@pdtit.be</a:t>
            </a:r>
            <a:endParaRPr lang="fr-BE" sz="2000" dirty="0"/>
          </a:p>
          <a:p>
            <a:pPr algn="r"/>
            <a:r>
              <a:rPr lang="fr-BE" sz="2000" dirty="0"/>
              <a:t>@</a:t>
            </a:r>
            <a:r>
              <a:rPr lang="fr-BE" sz="2000" dirty="0" err="1"/>
              <a:t>pdtit</a:t>
            </a:r>
            <a:r>
              <a:rPr lang="fr-BE" sz="2000" dirty="0"/>
              <a:t>	@007FFFLearning</a:t>
            </a:r>
          </a:p>
          <a:p>
            <a:pPr algn="r"/>
            <a:r>
              <a:rPr lang="fr-BE" sz="2000" dirty="0">
                <a:hlinkClick r:id="rId3"/>
              </a:rPr>
              <a:t>http://www.facebook.com/pdtit</a:t>
            </a:r>
            <a:endParaRPr lang="fr-BE" sz="2000" dirty="0"/>
          </a:p>
          <a:p>
            <a:pPr algn="r"/>
            <a:r>
              <a:rPr lang="fr-BE" sz="2000" dirty="0">
                <a:hlinkClick r:id="rId4"/>
              </a:rPr>
              <a:t>http://www.linkedin.com/in/pdtit</a:t>
            </a:r>
            <a:r>
              <a:rPr lang="fr-BE" sz="2000" dirty="0"/>
              <a:t> </a:t>
            </a:r>
          </a:p>
        </p:txBody>
      </p:sp>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Me…</a:t>
            </a:r>
          </a:p>
        </p:txBody>
      </p:sp>
      <p:pic>
        <p:nvPicPr>
          <p:cNvPr id="3" name="Picture Placeholder 2" descr="A person wearing glasses and looking at the camera&#10;&#10;Description generated with very high confidence">
            <a:extLst>
              <a:ext uri="{FF2B5EF4-FFF2-40B4-BE49-F238E27FC236}">
                <a16:creationId xmlns:a16="http://schemas.microsoft.com/office/drawing/2014/main" id="{34ACBE10-1167-41A2-9607-B9650CBED465}"/>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l="16553" r="16553"/>
          <a:stretch>
            <a:fillRect/>
          </a:stretch>
        </p:blipFill>
        <p:spPr>
          <a:xfrm>
            <a:off x="9646310" y="314848"/>
            <a:ext cx="2280159" cy="2280159"/>
          </a:xfrm>
        </p:spPr>
      </p:pic>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Peter De Tender – MCT, Azure MVP</a:t>
            </a:r>
          </a:p>
          <a:p>
            <a:pPr marL="285750" indent="-285750">
              <a:buBlip>
                <a:blip r:embed="rId6">
                  <a:extLst>
                    <a:ext uri="{837473B0-CC2E-450A-ABE3-18F120FF3D39}">
                      <a1611:picAttrSrcUrl xmlns:a1611="http://schemas.microsoft.com/office/drawing/2016/11/main" r:id="rId7"/>
                    </a:ext>
                  </a:extLst>
                </a:blip>
              </a:buBlip>
            </a:pPr>
            <a:r>
              <a:rPr lang="fr-BE" sz="1800" dirty="0"/>
              <a:t>  CEO and Lead </a:t>
            </a:r>
            <a:r>
              <a:rPr lang="fr-BE" sz="1800" dirty="0" err="1"/>
              <a:t>Technical</a:t>
            </a:r>
            <a:r>
              <a:rPr lang="fr-BE" sz="1800" dirty="0"/>
              <a:t> Trainer of </a:t>
            </a:r>
            <a:r>
              <a:rPr lang="fr-BE" sz="1800" dirty="0">
                <a:solidFill>
                  <a:schemeClr val="tx2"/>
                </a:solidFill>
              </a:rPr>
              <a:t>007FFFLearning.com</a:t>
            </a:r>
            <a:r>
              <a:rPr lang="fr-BE" sz="1800" dirty="0"/>
              <a:t>, +20 </a:t>
            </a:r>
            <a:r>
              <a:rPr lang="fr-BE" sz="1800" dirty="0" err="1"/>
              <a:t>years</a:t>
            </a:r>
            <a:r>
              <a:rPr lang="fr-BE" sz="1800" dirty="0"/>
              <a:t> IT </a:t>
            </a:r>
            <a:r>
              <a:rPr lang="fr-BE" sz="1800" dirty="0" err="1"/>
              <a:t>experience</a:t>
            </a:r>
            <a:r>
              <a:rPr lang="fr-BE" sz="1800" dirty="0"/>
              <a:t>, </a:t>
            </a:r>
            <a:r>
              <a:rPr lang="fr-BE" sz="1800" dirty="0" err="1"/>
              <a:t>mainly</a:t>
            </a:r>
            <a:r>
              <a:rPr lang="fr-BE" sz="1800" dirty="0"/>
              <a:t> datacenters and Microsoft Infrastructure background</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Full-time in Azure </a:t>
            </a:r>
            <a:r>
              <a:rPr lang="fr-BE" sz="1800" dirty="0" err="1"/>
              <a:t>since</a:t>
            </a:r>
            <a:r>
              <a:rPr lang="fr-BE" sz="1800" dirty="0"/>
              <a:t> 2013 (Readiness &amp; Architect)</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Azure Advisor, Azure </a:t>
            </a:r>
            <a:r>
              <a:rPr lang="fr-BE" sz="1800" dirty="0" err="1"/>
              <a:t>Certified</a:t>
            </a:r>
            <a:r>
              <a:rPr lang="fr-BE" sz="1800" dirty="0"/>
              <a:t> Architect </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t>
            </a:r>
            <a:r>
              <a:rPr lang="fr-BE" sz="1800" dirty="0" err="1"/>
              <a:t>Technical</a:t>
            </a:r>
            <a:r>
              <a:rPr lang="fr-BE" sz="1800" dirty="0"/>
              <a:t> Writer, Book </a:t>
            </a:r>
            <a:r>
              <a:rPr lang="fr-BE" sz="1800" dirty="0" err="1"/>
              <a:t>author</a:t>
            </a:r>
            <a:r>
              <a:rPr lang="fr-BE" sz="1800" dirty="0"/>
              <a:t>, </a:t>
            </a:r>
            <a:r>
              <a:rPr lang="fr-BE" sz="1800" dirty="0" err="1"/>
              <a:t>Courseware</a:t>
            </a:r>
            <a:r>
              <a:rPr lang="fr-BE" sz="1800" dirty="0"/>
              <a:t> Creator</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Living in Belgium, but traveling </a:t>
            </a:r>
            <a:r>
              <a:rPr lang="fr-BE" sz="1800" dirty="0" err="1"/>
              <a:t>worldwide</a:t>
            </a:r>
            <a:r>
              <a:rPr lang="fr-BE" sz="1800" dirty="0"/>
              <a:t> </a:t>
            </a:r>
            <a:br>
              <a:rPr lang="fr-BE" sz="1800" dirty="0"/>
            </a:br>
            <a:r>
              <a:rPr lang="fr-BE" sz="1800" dirty="0"/>
              <a:t>90% of </a:t>
            </a:r>
            <a:r>
              <a:rPr lang="fr-BE" sz="1800" dirty="0" err="1"/>
              <a:t>my</a:t>
            </a:r>
            <a:r>
              <a:rPr lang="fr-BE" sz="1800" dirty="0"/>
              <a:t> time, </a:t>
            </a:r>
            <a:r>
              <a:rPr lang="fr-BE" sz="1800" dirty="0" err="1"/>
              <a:t>helping</a:t>
            </a:r>
            <a:r>
              <a:rPr lang="fr-BE" sz="1800" dirty="0"/>
              <a:t> </a:t>
            </a:r>
            <a:r>
              <a:rPr lang="fr-BE" sz="1800" dirty="0" err="1"/>
              <a:t>larger</a:t>
            </a:r>
            <a:r>
              <a:rPr lang="fr-BE" sz="1800" dirty="0"/>
              <a:t> Microsoft </a:t>
            </a:r>
            <a:r>
              <a:rPr lang="fr-BE" sz="1800" dirty="0" err="1"/>
              <a:t>Partners</a:t>
            </a:r>
            <a:r>
              <a:rPr lang="fr-BE" sz="1800" dirty="0"/>
              <a:t>,</a:t>
            </a:r>
            <a:br>
              <a:rPr lang="fr-BE" sz="1800" dirty="0"/>
            </a:br>
            <a:r>
              <a:rPr lang="fr-BE" sz="1800" dirty="0" err="1"/>
              <a:t>customers</a:t>
            </a:r>
            <a:r>
              <a:rPr lang="fr-BE" sz="1800" dirty="0"/>
              <a:t> and Microsoft </a:t>
            </a:r>
            <a:r>
              <a:rPr lang="fr-BE" sz="1800" dirty="0" err="1"/>
              <a:t>FTEs</a:t>
            </a:r>
            <a:r>
              <a:rPr lang="fr-BE" sz="1800" dirty="0"/>
              <a:t> in </a:t>
            </a:r>
            <a:r>
              <a:rPr lang="fr-BE" sz="1800" dirty="0" err="1"/>
              <a:t>learning</a:t>
            </a:r>
            <a:r>
              <a:rPr lang="fr-BE" sz="1800" dirty="0"/>
              <a:t> about and </a:t>
            </a:r>
            <a:r>
              <a:rPr lang="fr-BE" sz="1800" dirty="0" err="1"/>
              <a:t>using</a:t>
            </a:r>
            <a:r>
              <a:rPr lang="fr-BE" sz="1800" dirty="0"/>
              <a:t> Azure, by </a:t>
            </a:r>
            <a:r>
              <a:rPr lang="fr-BE" sz="1800" dirty="0" err="1"/>
              <a:t>providing</a:t>
            </a:r>
            <a:r>
              <a:rPr lang="fr-BE" sz="1800" dirty="0"/>
              <a:t> workshops </a:t>
            </a:r>
            <a:r>
              <a:rPr lang="fr-BE" sz="1800" dirty="0" err="1"/>
              <a:t>with</a:t>
            </a:r>
            <a:r>
              <a:rPr lang="fr-BE" sz="1800" dirty="0"/>
              <a:t> passion</a:t>
            </a:r>
          </a:p>
        </p:txBody>
      </p:sp>
    </p:spTree>
    <p:extLst>
      <p:ext uri="{BB962C8B-B14F-4D97-AF65-F5344CB8AC3E}">
        <p14:creationId xmlns:p14="http://schemas.microsoft.com/office/powerpoint/2010/main" val="37846481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Building a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5253874"/>
          </a:xfrm>
        </p:spPr>
        <p:txBody>
          <a:bodyPr/>
          <a:lstStyle/>
          <a:p>
            <a:pPr marL="457200" indent="-457200">
              <a:buFont typeface="+mj-lt"/>
              <a:buAutoNum type="arabicPeriod"/>
            </a:pPr>
            <a:r>
              <a:rPr lang="en-US" dirty="0"/>
              <a:t>New Build Pipeline</a:t>
            </a:r>
            <a:br>
              <a:rPr lang="en-US" dirty="0"/>
            </a:br>
            <a:endParaRPr lang="en-US" dirty="0"/>
          </a:p>
          <a:p>
            <a:pPr marL="457200" indent="-457200">
              <a:buFont typeface="+mj-lt"/>
              <a:buAutoNum type="arabicPeriod"/>
            </a:pPr>
            <a:r>
              <a:rPr lang="en-US" dirty="0"/>
              <a:t>Select Source Control environment</a:t>
            </a:r>
            <a:br>
              <a:rPr lang="en-US" dirty="0"/>
            </a:br>
            <a:endParaRPr lang="en-US" dirty="0"/>
          </a:p>
          <a:p>
            <a:pPr marL="457200" indent="-457200">
              <a:buFont typeface="+mj-lt"/>
              <a:buAutoNum type="arabicPeriod"/>
            </a:pPr>
            <a:r>
              <a:rPr lang="en-US" dirty="0"/>
              <a:t>Select Repo</a:t>
            </a:r>
            <a:br>
              <a:rPr lang="en-US" dirty="0"/>
            </a:br>
            <a:endParaRPr lang="en-US" dirty="0"/>
          </a:p>
          <a:p>
            <a:pPr marL="457200" indent="-457200">
              <a:buFont typeface="+mj-lt"/>
              <a:buAutoNum type="arabicPeriod"/>
            </a:pPr>
            <a:r>
              <a:rPr lang="en-US" dirty="0"/>
              <a:t>Azure Pipelines analyzes the source code, </a:t>
            </a:r>
            <a:br>
              <a:rPr lang="en-US" dirty="0"/>
            </a:br>
            <a:r>
              <a:rPr lang="en-US" dirty="0"/>
              <a:t>and provides “options” for Build</a:t>
            </a:r>
            <a:br>
              <a:rPr lang="en-US" dirty="0"/>
            </a:br>
            <a:endParaRPr lang="en-US" dirty="0"/>
          </a:p>
          <a:p>
            <a:pPr marL="457200" indent="-457200">
              <a:buFont typeface="+mj-lt"/>
              <a:buAutoNum type="arabicPeriod"/>
            </a:pPr>
            <a:r>
              <a:rPr lang="en-US" dirty="0"/>
              <a:t>This results in a “Azure-</a:t>
            </a:r>
            <a:r>
              <a:rPr lang="en-US" dirty="0" err="1"/>
              <a:t>pipelines.yml</a:t>
            </a:r>
            <a:r>
              <a:rPr lang="en-US" dirty="0"/>
              <a:t>” file</a:t>
            </a:r>
            <a:br>
              <a:rPr lang="en-US" dirty="0"/>
            </a:br>
            <a:endParaRPr lang="en-US" dirty="0"/>
          </a:p>
          <a:p>
            <a:pPr marL="457200" indent="-457200">
              <a:buFont typeface="+mj-lt"/>
              <a:buAutoNum type="arabicPeriod"/>
            </a:pPr>
            <a:r>
              <a:rPr lang="en-US" dirty="0"/>
              <a:t>Create and Run your Build</a:t>
            </a:r>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0C96AFE1-991C-42B5-B19A-85F8A6442431}"/>
              </a:ext>
            </a:extLst>
          </p:cNvPr>
          <p:cNvPicPr>
            <a:picLocks noChangeAspect="1"/>
          </p:cNvPicPr>
          <p:nvPr/>
        </p:nvPicPr>
        <p:blipFill>
          <a:blip r:embed="rId2"/>
          <a:stretch>
            <a:fillRect/>
          </a:stretch>
        </p:blipFill>
        <p:spPr>
          <a:xfrm>
            <a:off x="7633345" y="1435497"/>
            <a:ext cx="4129118" cy="4762535"/>
          </a:xfrm>
          <a:prstGeom prst="rect">
            <a:avLst/>
          </a:prstGeom>
          <a:ln>
            <a:solidFill>
              <a:schemeClr val="tx1"/>
            </a:solidFill>
          </a:ln>
        </p:spPr>
      </p:pic>
    </p:spTree>
    <p:extLst>
      <p:ext uri="{BB962C8B-B14F-4D97-AF65-F5344CB8AC3E}">
        <p14:creationId xmlns:p14="http://schemas.microsoft.com/office/powerpoint/2010/main" val="1295095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923330"/>
          </a:xfrm>
        </p:spPr>
        <p:txBody>
          <a:bodyPr/>
          <a:lstStyle/>
          <a:p>
            <a:r>
              <a:rPr lang="en-US" dirty="0"/>
              <a:t>Using Azure Pipelines to create your Build</a:t>
            </a:r>
          </a:p>
          <a:p>
            <a:pPr marL="342900" indent="-342900">
              <a:buFontTx/>
              <a:buChar char="-"/>
            </a:pPr>
            <a:r>
              <a:rPr lang="en-US" dirty="0"/>
              <a:t>Source Code to Web Apps</a:t>
            </a:r>
          </a:p>
          <a:p>
            <a:pPr marL="342900" indent="-342900">
              <a:buFontTx/>
              <a:buChar char="-"/>
            </a:pPr>
            <a:r>
              <a:rPr lang="en-US" dirty="0"/>
              <a:t>Source Code to Docker Container</a:t>
            </a:r>
          </a:p>
        </p:txBody>
      </p:sp>
    </p:spTree>
    <p:extLst>
      <p:ext uri="{BB962C8B-B14F-4D97-AF65-F5344CB8AC3E}">
        <p14:creationId xmlns:p14="http://schemas.microsoft.com/office/powerpoint/2010/main" val="13263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6B4ED-EA4E-4478-AC3D-C0BDC02899CB}"/>
              </a:ext>
            </a:extLst>
          </p:cNvPr>
          <p:cNvSpPr>
            <a:spLocks noGrp="1"/>
          </p:cNvSpPr>
          <p:nvPr>
            <p:ph type="title"/>
          </p:nvPr>
        </p:nvSpPr>
        <p:spPr/>
        <p:txBody>
          <a:bodyPr/>
          <a:lstStyle/>
          <a:p>
            <a:r>
              <a:rPr lang="en-US" dirty="0"/>
              <a:t>Running a Release with Azure DevOps Pipelines</a:t>
            </a:r>
          </a:p>
        </p:txBody>
      </p:sp>
      <p:sp>
        <p:nvSpPr>
          <p:cNvPr id="6" name="Text Placeholder 5">
            <a:extLst>
              <a:ext uri="{FF2B5EF4-FFF2-40B4-BE49-F238E27FC236}">
                <a16:creationId xmlns:a16="http://schemas.microsoft.com/office/drawing/2014/main" id="{0D0E6C1F-D618-432F-B7C0-4451586B26A1}"/>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US" dirty="0"/>
              <a:t>Supporting multiple languages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Start from a template, or blank</a:t>
            </a:r>
          </a:p>
          <a:p>
            <a:endParaRPr lang="en-US" dirty="0"/>
          </a:p>
          <a:p>
            <a:pPr marL="342900" indent="-342900">
              <a:buFont typeface="Arial" panose="020B0604020202020204" pitchFamily="34" charset="0"/>
              <a:buChar char="•"/>
            </a:pPr>
            <a:r>
              <a:rPr lang="en-US" dirty="0"/>
              <a:t>Based on a Pipeline build artifact, or other</a:t>
            </a:r>
            <a:br>
              <a:rPr lang="en-US" dirty="0"/>
            </a:br>
            <a:r>
              <a:rPr lang="en-US" dirty="0"/>
              <a:t>sources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Single or multi-staged release scenarios</a:t>
            </a:r>
          </a:p>
        </p:txBody>
      </p:sp>
      <p:pic>
        <p:nvPicPr>
          <p:cNvPr id="2" name="Picture 1">
            <a:extLst>
              <a:ext uri="{FF2B5EF4-FFF2-40B4-BE49-F238E27FC236}">
                <a16:creationId xmlns:a16="http://schemas.microsoft.com/office/drawing/2014/main" id="{B1287266-0170-482D-B6D8-B349D9A4FA3D}"/>
              </a:ext>
            </a:extLst>
          </p:cNvPr>
          <p:cNvPicPr>
            <a:picLocks noChangeAspect="1"/>
          </p:cNvPicPr>
          <p:nvPr/>
        </p:nvPicPr>
        <p:blipFill>
          <a:blip r:embed="rId2"/>
          <a:stretch>
            <a:fillRect/>
          </a:stretch>
        </p:blipFill>
        <p:spPr>
          <a:xfrm>
            <a:off x="7215862" y="996681"/>
            <a:ext cx="4307270" cy="5298092"/>
          </a:xfrm>
          <a:prstGeom prst="rect">
            <a:avLst/>
          </a:prstGeom>
          <a:ln>
            <a:solidFill>
              <a:schemeClr val="tx1"/>
            </a:solidFill>
          </a:ln>
        </p:spPr>
      </p:pic>
    </p:spTree>
    <p:extLst>
      <p:ext uri="{BB962C8B-B14F-4D97-AF65-F5344CB8AC3E}">
        <p14:creationId xmlns:p14="http://schemas.microsoft.com/office/powerpoint/2010/main" val="25649294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Configuring a Release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1995098"/>
          </a:xfrm>
        </p:spPr>
        <p:txBody>
          <a:bodyPr/>
          <a:lstStyle/>
          <a:p>
            <a:pPr marL="457200" indent="-457200">
              <a:buFont typeface="+mj-lt"/>
              <a:buAutoNum type="arabicPeriod"/>
            </a:pPr>
            <a:r>
              <a:rPr lang="en-US" dirty="0"/>
              <a:t>New Release Pipeline</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3EF4D0F3-D4FD-4A32-8A68-B0EA73387EA9}"/>
              </a:ext>
            </a:extLst>
          </p:cNvPr>
          <p:cNvPicPr>
            <a:picLocks noChangeAspect="1"/>
          </p:cNvPicPr>
          <p:nvPr/>
        </p:nvPicPr>
        <p:blipFill>
          <a:blip r:embed="rId2"/>
          <a:stretch>
            <a:fillRect/>
          </a:stretch>
        </p:blipFill>
        <p:spPr>
          <a:xfrm>
            <a:off x="8955632" y="1370200"/>
            <a:ext cx="2438418" cy="2324117"/>
          </a:xfrm>
          <a:prstGeom prst="rect">
            <a:avLst/>
          </a:prstGeom>
          <a:ln>
            <a:solidFill>
              <a:schemeClr val="tx1"/>
            </a:solidFill>
          </a:ln>
        </p:spPr>
      </p:pic>
    </p:spTree>
    <p:extLst>
      <p:ext uri="{BB962C8B-B14F-4D97-AF65-F5344CB8AC3E}">
        <p14:creationId xmlns:p14="http://schemas.microsoft.com/office/powerpoint/2010/main" val="16462404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Configuring a Release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2719271"/>
          </a:xfrm>
        </p:spPr>
        <p:txBody>
          <a:bodyPr/>
          <a:lstStyle/>
          <a:p>
            <a:pPr marL="457200" indent="-457200">
              <a:buFont typeface="+mj-lt"/>
              <a:buAutoNum type="arabicPeriod"/>
            </a:pPr>
            <a:r>
              <a:rPr lang="en-US" dirty="0"/>
              <a:t>New Release Pipeline</a:t>
            </a:r>
            <a:br>
              <a:rPr lang="en-US" dirty="0"/>
            </a:br>
            <a:endParaRPr lang="en-US" dirty="0"/>
          </a:p>
          <a:p>
            <a:pPr marL="457200" indent="-457200">
              <a:buFont typeface="+mj-lt"/>
              <a:buAutoNum type="arabicPeriod"/>
            </a:pPr>
            <a:r>
              <a:rPr lang="en-US" dirty="0"/>
              <a:t>Select Artifacts</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4F71B5BD-C7BC-471D-8615-9A6B5113EE48}"/>
              </a:ext>
            </a:extLst>
          </p:cNvPr>
          <p:cNvPicPr>
            <a:picLocks noChangeAspect="1"/>
          </p:cNvPicPr>
          <p:nvPr/>
        </p:nvPicPr>
        <p:blipFill>
          <a:blip r:embed="rId2"/>
          <a:stretch>
            <a:fillRect/>
          </a:stretch>
        </p:blipFill>
        <p:spPr>
          <a:xfrm>
            <a:off x="3368834" y="2609636"/>
            <a:ext cx="3160818" cy="1829800"/>
          </a:xfrm>
          <a:prstGeom prst="rect">
            <a:avLst/>
          </a:prstGeom>
          <a:ln>
            <a:solidFill>
              <a:schemeClr val="tx1"/>
            </a:solidFill>
          </a:ln>
        </p:spPr>
      </p:pic>
      <p:pic>
        <p:nvPicPr>
          <p:cNvPr id="5" name="Picture 4">
            <a:extLst>
              <a:ext uri="{FF2B5EF4-FFF2-40B4-BE49-F238E27FC236}">
                <a16:creationId xmlns:a16="http://schemas.microsoft.com/office/drawing/2014/main" id="{CE5178FF-F63B-4D8D-BBCC-89C4E3D685A7}"/>
              </a:ext>
            </a:extLst>
          </p:cNvPr>
          <p:cNvPicPr>
            <a:picLocks noChangeAspect="1"/>
          </p:cNvPicPr>
          <p:nvPr/>
        </p:nvPicPr>
        <p:blipFill>
          <a:blip r:embed="rId3"/>
          <a:stretch>
            <a:fillRect/>
          </a:stretch>
        </p:blipFill>
        <p:spPr>
          <a:xfrm>
            <a:off x="6822236" y="1841976"/>
            <a:ext cx="5143538" cy="3862416"/>
          </a:xfrm>
          <a:prstGeom prst="rect">
            <a:avLst/>
          </a:prstGeom>
          <a:ln>
            <a:solidFill>
              <a:schemeClr val="tx1"/>
            </a:solidFill>
          </a:ln>
        </p:spPr>
      </p:pic>
    </p:spTree>
    <p:extLst>
      <p:ext uri="{BB962C8B-B14F-4D97-AF65-F5344CB8AC3E}">
        <p14:creationId xmlns:p14="http://schemas.microsoft.com/office/powerpoint/2010/main" val="3970892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Configuring a Release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3443443"/>
          </a:xfrm>
        </p:spPr>
        <p:txBody>
          <a:bodyPr/>
          <a:lstStyle/>
          <a:p>
            <a:pPr marL="457200" indent="-457200">
              <a:buFont typeface="+mj-lt"/>
              <a:buAutoNum type="arabicPeriod"/>
            </a:pPr>
            <a:r>
              <a:rPr lang="en-US" dirty="0"/>
              <a:t>New Release Pipeline</a:t>
            </a:r>
            <a:br>
              <a:rPr lang="en-US" dirty="0"/>
            </a:br>
            <a:endParaRPr lang="en-US" dirty="0"/>
          </a:p>
          <a:p>
            <a:pPr marL="457200" indent="-457200">
              <a:buFont typeface="+mj-lt"/>
              <a:buAutoNum type="arabicPeriod"/>
            </a:pPr>
            <a:r>
              <a:rPr lang="en-US" dirty="0"/>
              <a:t>Select Artifacts</a:t>
            </a:r>
            <a:br>
              <a:rPr lang="en-US" dirty="0"/>
            </a:br>
            <a:endParaRPr lang="en-US" dirty="0"/>
          </a:p>
          <a:p>
            <a:pPr marL="457200" indent="-457200">
              <a:buFont typeface="+mj-lt"/>
              <a:buAutoNum type="arabicPeriod"/>
            </a:pPr>
            <a:r>
              <a:rPr lang="en-US" dirty="0"/>
              <a:t>Define a Stage Template</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6" name="Picture 5">
            <a:extLst>
              <a:ext uri="{FF2B5EF4-FFF2-40B4-BE49-F238E27FC236}">
                <a16:creationId xmlns:a16="http://schemas.microsoft.com/office/drawing/2014/main" id="{8B044530-D5D2-4764-A5E0-7ABA5FC0AA68}"/>
              </a:ext>
            </a:extLst>
          </p:cNvPr>
          <p:cNvPicPr>
            <a:picLocks noChangeAspect="1"/>
          </p:cNvPicPr>
          <p:nvPr/>
        </p:nvPicPr>
        <p:blipFill>
          <a:blip r:embed="rId2"/>
          <a:stretch>
            <a:fillRect/>
          </a:stretch>
        </p:blipFill>
        <p:spPr>
          <a:xfrm>
            <a:off x="7215862" y="996681"/>
            <a:ext cx="4307270" cy="5298092"/>
          </a:xfrm>
          <a:prstGeom prst="rect">
            <a:avLst/>
          </a:prstGeom>
          <a:ln>
            <a:solidFill>
              <a:schemeClr val="tx1"/>
            </a:solidFill>
          </a:ln>
        </p:spPr>
      </p:pic>
    </p:spTree>
    <p:extLst>
      <p:ext uri="{BB962C8B-B14F-4D97-AF65-F5344CB8AC3E}">
        <p14:creationId xmlns:p14="http://schemas.microsoft.com/office/powerpoint/2010/main" val="1821525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Configuring a Release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4167616"/>
          </a:xfrm>
        </p:spPr>
        <p:txBody>
          <a:bodyPr/>
          <a:lstStyle/>
          <a:p>
            <a:pPr marL="457200" indent="-457200">
              <a:buFont typeface="+mj-lt"/>
              <a:buAutoNum type="arabicPeriod"/>
            </a:pPr>
            <a:r>
              <a:rPr lang="en-US" dirty="0"/>
              <a:t>New Release Pipeline</a:t>
            </a:r>
            <a:br>
              <a:rPr lang="en-US" dirty="0"/>
            </a:br>
            <a:endParaRPr lang="en-US" dirty="0"/>
          </a:p>
          <a:p>
            <a:pPr marL="457200" indent="-457200">
              <a:buFont typeface="+mj-lt"/>
              <a:buAutoNum type="arabicPeriod"/>
            </a:pPr>
            <a:r>
              <a:rPr lang="en-US" dirty="0"/>
              <a:t>Select Artifacts</a:t>
            </a:r>
            <a:br>
              <a:rPr lang="en-US" dirty="0"/>
            </a:br>
            <a:endParaRPr lang="en-US" dirty="0"/>
          </a:p>
          <a:p>
            <a:pPr marL="457200" indent="-457200">
              <a:buFont typeface="+mj-lt"/>
              <a:buAutoNum type="arabicPeriod"/>
            </a:pPr>
            <a:r>
              <a:rPr lang="en-US" dirty="0"/>
              <a:t>Define a Stage Template</a:t>
            </a:r>
            <a:br>
              <a:rPr lang="en-US" dirty="0"/>
            </a:br>
            <a:endParaRPr lang="en-US" dirty="0"/>
          </a:p>
          <a:p>
            <a:pPr marL="457200" indent="-457200">
              <a:buFont typeface="+mj-lt"/>
              <a:buAutoNum type="arabicPeriod"/>
            </a:pPr>
            <a:r>
              <a:rPr lang="en-US" dirty="0"/>
              <a:t>Complete Stage Template parameters</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41C3F6CD-5C86-4ABB-B9D5-FF469D76D85E}"/>
              </a:ext>
            </a:extLst>
          </p:cNvPr>
          <p:cNvPicPr>
            <a:picLocks noChangeAspect="1"/>
          </p:cNvPicPr>
          <p:nvPr/>
        </p:nvPicPr>
        <p:blipFill>
          <a:blip r:embed="rId2"/>
          <a:stretch>
            <a:fillRect/>
          </a:stretch>
        </p:blipFill>
        <p:spPr>
          <a:xfrm>
            <a:off x="6093460" y="1745261"/>
            <a:ext cx="6034132" cy="3548088"/>
          </a:xfrm>
          <a:prstGeom prst="rect">
            <a:avLst/>
          </a:prstGeom>
          <a:ln>
            <a:solidFill>
              <a:schemeClr val="tx1"/>
            </a:solidFill>
          </a:ln>
        </p:spPr>
      </p:pic>
    </p:spTree>
    <p:extLst>
      <p:ext uri="{BB962C8B-B14F-4D97-AF65-F5344CB8AC3E}">
        <p14:creationId xmlns:p14="http://schemas.microsoft.com/office/powerpoint/2010/main" val="27812717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4EB7-21A4-4C4E-A5C6-8E2BFD292C38}"/>
              </a:ext>
            </a:extLst>
          </p:cNvPr>
          <p:cNvSpPr>
            <a:spLocks noGrp="1"/>
          </p:cNvSpPr>
          <p:nvPr>
            <p:ph type="title"/>
          </p:nvPr>
        </p:nvSpPr>
        <p:spPr/>
        <p:txBody>
          <a:bodyPr/>
          <a:lstStyle/>
          <a:p>
            <a:r>
              <a:rPr lang="en-US" dirty="0"/>
              <a:t>Configuring a Release Pipeline for .NET Core applications</a:t>
            </a:r>
          </a:p>
        </p:txBody>
      </p:sp>
      <p:sp>
        <p:nvSpPr>
          <p:cNvPr id="3" name="Text Placeholder 2">
            <a:extLst>
              <a:ext uri="{FF2B5EF4-FFF2-40B4-BE49-F238E27FC236}">
                <a16:creationId xmlns:a16="http://schemas.microsoft.com/office/drawing/2014/main" id="{DE60B770-F0BE-4A09-8C99-A059B7F67810}"/>
              </a:ext>
            </a:extLst>
          </p:cNvPr>
          <p:cNvSpPr>
            <a:spLocks noGrp="1"/>
          </p:cNvSpPr>
          <p:nvPr>
            <p:ph type="body" sz="quarter" idx="10"/>
          </p:nvPr>
        </p:nvSpPr>
        <p:spPr>
          <a:xfrm>
            <a:off x="584200" y="1435497"/>
            <a:ext cx="11018520" cy="4891788"/>
          </a:xfrm>
        </p:spPr>
        <p:txBody>
          <a:bodyPr/>
          <a:lstStyle/>
          <a:p>
            <a:pPr marL="457200" indent="-457200">
              <a:buFont typeface="+mj-lt"/>
              <a:buAutoNum type="arabicPeriod"/>
            </a:pPr>
            <a:r>
              <a:rPr lang="en-US" dirty="0"/>
              <a:t>New Release Pipeline</a:t>
            </a:r>
            <a:br>
              <a:rPr lang="en-US" dirty="0"/>
            </a:br>
            <a:endParaRPr lang="en-US" dirty="0"/>
          </a:p>
          <a:p>
            <a:pPr marL="457200" indent="-457200">
              <a:buFont typeface="+mj-lt"/>
              <a:buAutoNum type="arabicPeriod"/>
            </a:pPr>
            <a:r>
              <a:rPr lang="en-US" dirty="0"/>
              <a:t>Select Artifacts</a:t>
            </a:r>
            <a:br>
              <a:rPr lang="en-US" dirty="0"/>
            </a:br>
            <a:endParaRPr lang="en-US" dirty="0"/>
          </a:p>
          <a:p>
            <a:pPr marL="457200" indent="-457200">
              <a:buFont typeface="+mj-lt"/>
              <a:buAutoNum type="arabicPeriod"/>
            </a:pPr>
            <a:r>
              <a:rPr lang="en-US" dirty="0"/>
              <a:t>Define a Stage Template</a:t>
            </a:r>
            <a:br>
              <a:rPr lang="en-US" dirty="0"/>
            </a:br>
            <a:endParaRPr lang="en-US" dirty="0"/>
          </a:p>
          <a:p>
            <a:pPr marL="457200" indent="-457200">
              <a:buFont typeface="+mj-lt"/>
              <a:buAutoNum type="arabicPeriod"/>
            </a:pPr>
            <a:r>
              <a:rPr lang="en-US" dirty="0"/>
              <a:t>Complete Stage Template parameters</a:t>
            </a:r>
            <a:br>
              <a:rPr lang="en-US" dirty="0"/>
            </a:br>
            <a:endParaRPr lang="en-US" dirty="0"/>
          </a:p>
          <a:p>
            <a:pPr marL="457200" indent="-457200">
              <a:buFont typeface="+mj-lt"/>
              <a:buAutoNum type="arabicPeriod"/>
            </a:pPr>
            <a:r>
              <a:rPr lang="en-US" dirty="0"/>
              <a:t>Save &amp; Run</a:t>
            </a:r>
            <a:br>
              <a:rPr lang="en-US" dirty="0"/>
            </a:br>
            <a:endParaRPr lang="en-US" dirty="0"/>
          </a:p>
          <a:p>
            <a:br>
              <a:rPr lang="en-US" dirty="0"/>
            </a:b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A123A1B1-3C13-4BBB-B52F-8E7637BB6304}"/>
              </a:ext>
            </a:extLst>
          </p:cNvPr>
          <p:cNvPicPr>
            <a:picLocks noChangeAspect="1"/>
          </p:cNvPicPr>
          <p:nvPr/>
        </p:nvPicPr>
        <p:blipFill>
          <a:blip r:embed="rId2"/>
          <a:stretch>
            <a:fillRect/>
          </a:stretch>
        </p:blipFill>
        <p:spPr>
          <a:xfrm>
            <a:off x="8076599" y="1071495"/>
            <a:ext cx="3076597" cy="5619791"/>
          </a:xfrm>
          <a:prstGeom prst="rect">
            <a:avLst/>
          </a:prstGeom>
          <a:ln>
            <a:solidFill>
              <a:schemeClr val="tx1"/>
            </a:solidFill>
          </a:ln>
        </p:spPr>
      </p:pic>
    </p:spTree>
    <p:extLst>
      <p:ext uri="{BB962C8B-B14F-4D97-AF65-F5344CB8AC3E}">
        <p14:creationId xmlns:p14="http://schemas.microsoft.com/office/powerpoint/2010/main" val="3189155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1231106"/>
          </a:xfrm>
        </p:spPr>
        <p:txBody>
          <a:bodyPr/>
          <a:lstStyle/>
          <a:p>
            <a:r>
              <a:rPr lang="en-US" dirty="0"/>
              <a:t>Using Azure Pipelines to create your Release</a:t>
            </a:r>
          </a:p>
          <a:p>
            <a:pPr marL="342900" indent="-342900">
              <a:buFontTx/>
              <a:buChar char="-"/>
            </a:pPr>
            <a:r>
              <a:rPr lang="en-US" dirty="0"/>
              <a:t>From source code Build to Azure </a:t>
            </a:r>
            <a:r>
              <a:rPr lang="en-US" dirty="0" err="1"/>
              <a:t>WebApps</a:t>
            </a:r>
            <a:endParaRPr lang="en-US" dirty="0"/>
          </a:p>
          <a:p>
            <a:pPr marL="342900" indent="-342900">
              <a:buFontTx/>
              <a:buChar char="-"/>
            </a:pPr>
            <a:r>
              <a:rPr lang="en-US" dirty="0"/>
              <a:t>From source container to Azure </a:t>
            </a:r>
            <a:r>
              <a:rPr lang="en-US" dirty="0" err="1"/>
              <a:t>WebApps</a:t>
            </a:r>
            <a:r>
              <a:rPr lang="en-US" dirty="0"/>
              <a:t> for Containers</a:t>
            </a:r>
          </a:p>
          <a:p>
            <a:pPr marL="342900" indent="-342900">
              <a:buFontTx/>
              <a:buChar char="-"/>
            </a:pPr>
            <a:r>
              <a:rPr lang="en-US" dirty="0"/>
              <a:t>From source container to AKS</a:t>
            </a:r>
          </a:p>
        </p:txBody>
      </p:sp>
    </p:spTree>
    <p:extLst>
      <p:ext uri="{BB962C8B-B14F-4D97-AF65-F5344CB8AC3E}">
        <p14:creationId xmlns:p14="http://schemas.microsoft.com/office/powerpoint/2010/main" val="303467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98BDD-504A-4E3A-B5C6-80266B1017B2}"/>
              </a:ext>
            </a:extLst>
          </p:cNvPr>
          <p:cNvSpPr>
            <a:spLocks noGrp="1"/>
          </p:cNvSpPr>
          <p:nvPr>
            <p:ph type="title"/>
          </p:nvPr>
        </p:nvSpPr>
        <p:spPr/>
        <p:txBody>
          <a:bodyPr/>
          <a:lstStyle/>
          <a:p>
            <a:r>
              <a:rPr lang="en-US" dirty="0"/>
              <a:t>Monitoring a Release Pipeline for .NET Core applications</a:t>
            </a:r>
          </a:p>
        </p:txBody>
      </p:sp>
      <p:sp>
        <p:nvSpPr>
          <p:cNvPr id="5" name="Text Placeholder 4">
            <a:extLst>
              <a:ext uri="{FF2B5EF4-FFF2-40B4-BE49-F238E27FC236}">
                <a16:creationId xmlns:a16="http://schemas.microsoft.com/office/drawing/2014/main" id="{256ADD9F-D161-497D-B4B8-DA29837E8460}"/>
              </a:ext>
            </a:extLst>
          </p:cNvPr>
          <p:cNvSpPr>
            <a:spLocks noGrp="1"/>
          </p:cNvSpPr>
          <p:nvPr>
            <p:ph type="body" sz="quarter" idx="10"/>
          </p:nvPr>
        </p:nvSpPr>
        <p:spPr>
          <a:xfrm>
            <a:off x="269303" y="1187646"/>
            <a:ext cx="11655079" cy="1995098"/>
          </a:xfrm>
        </p:spPr>
        <p:txBody>
          <a:bodyPr/>
          <a:lstStyle/>
          <a:p>
            <a:pPr marL="342900" indent="-342900">
              <a:buFont typeface="Arial" panose="020B0604020202020204" pitchFamily="34" charset="0"/>
              <a:buChar char="•"/>
            </a:pPr>
            <a:r>
              <a:rPr lang="en-US" dirty="0"/>
              <a:t>Full details of each step in the Release process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Succeeded / Failed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Duration of the Pipeline</a:t>
            </a:r>
          </a:p>
        </p:txBody>
      </p:sp>
      <p:pic>
        <p:nvPicPr>
          <p:cNvPr id="6" name="Picture 5">
            <a:extLst>
              <a:ext uri="{FF2B5EF4-FFF2-40B4-BE49-F238E27FC236}">
                <a16:creationId xmlns:a16="http://schemas.microsoft.com/office/drawing/2014/main" id="{D3DE2F96-BA20-41E1-B0A8-10C78935EF77}"/>
              </a:ext>
            </a:extLst>
          </p:cNvPr>
          <p:cNvPicPr>
            <a:picLocks noChangeAspect="1"/>
          </p:cNvPicPr>
          <p:nvPr/>
        </p:nvPicPr>
        <p:blipFill>
          <a:blip r:embed="rId2"/>
          <a:stretch>
            <a:fillRect/>
          </a:stretch>
        </p:blipFill>
        <p:spPr>
          <a:xfrm>
            <a:off x="1832471" y="3429000"/>
            <a:ext cx="8553513" cy="2971822"/>
          </a:xfrm>
          <a:prstGeom prst="rect">
            <a:avLst/>
          </a:prstGeom>
        </p:spPr>
      </p:pic>
    </p:spTree>
    <p:extLst>
      <p:ext uri="{BB962C8B-B14F-4D97-AF65-F5344CB8AC3E}">
        <p14:creationId xmlns:p14="http://schemas.microsoft.com/office/powerpoint/2010/main" val="32344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416761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Each</a:t>
            </a:r>
            <a:r>
              <a:rPr lang="fr-BE" dirty="0"/>
              <a:t> Module </a:t>
            </a:r>
            <a:r>
              <a:rPr lang="fr-BE" dirty="0" err="1"/>
              <a:t>could</a:t>
            </a:r>
            <a:r>
              <a:rPr lang="fr-BE" dirty="0"/>
              <a:t> </a:t>
            </a:r>
            <a:r>
              <a:rPr lang="fr-BE" dirty="0" err="1"/>
              <a:t>be</a:t>
            </a:r>
            <a:r>
              <a:rPr lang="fr-BE" dirty="0"/>
              <a:t> </a:t>
            </a:r>
            <a:r>
              <a:rPr lang="fr-BE" dirty="0" err="1"/>
              <a:t>presented</a:t>
            </a:r>
            <a:r>
              <a:rPr lang="fr-BE" dirty="0"/>
              <a:t> as a </a:t>
            </a:r>
            <a:r>
              <a:rPr lang="fr-BE" dirty="0" err="1"/>
              <a:t>stand-alone</a:t>
            </a:r>
            <a:r>
              <a:rPr lang="fr-BE" dirty="0"/>
              <a:t> module, </a:t>
            </a:r>
            <a:r>
              <a:rPr lang="fr-BE" dirty="0" err="1"/>
              <a:t>although</a:t>
            </a:r>
            <a:r>
              <a:rPr lang="fr-BE" dirty="0"/>
              <a:t> the full </a:t>
            </a:r>
            <a:r>
              <a:rPr lang="fr-BE" dirty="0" err="1"/>
              <a:t>potential</a:t>
            </a:r>
            <a:r>
              <a:rPr lang="fr-BE" dirty="0"/>
              <a:t> </a:t>
            </a:r>
            <a:r>
              <a:rPr lang="fr-BE" dirty="0" err="1"/>
              <a:t>comes</a:t>
            </a:r>
            <a:r>
              <a:rPr lang="fr-BE" dirty="0"/>
              <a:t> from </a:t>
            </a:r>
            <a:r>
              <a:rPr lang="fr-BE" dirty="0" err="1"/>
              <a:t>delivering</a:t>
            </a:r>
            <a:r>
              <a:rPr lang="fr-BE" dirty="0"/>
              <a:t> all modules</a:t>
            </a:r>
          </a:p>
          <a:p>
            <a:pPr marL="342900" indent="-342900">
              <a:buFontTx/>
              <a:buChar char="-"/>
            </a:pPr>
            <a:r>
              <a:rPr lang="fr-BE" dirty="0"/>
              <a:t>HOL are </a:t>
            </a:r>
            <a:r>
              <a:rPr lang="fr-BE" dirty="0" err="1"/>
              <a:t>somehow</a:t>
            </a:r>
            <a:r>
              <a:rPr lang="fr-BE" dirty="0"/>
              <a:t> </a:t>
            </a:r>
            <a:r>
              <a:rPr lang="fr-BE" dirty="0" err="1"/>
              <a:t>depending</a:t>
            </a:r>
            <a:r>
              <a:rPr lang="fr-BE" dirty="0"/>
              <a:t> on </a:t>
            </a:r>
            <a:r>
              <a:rPr lang="fr-BE" dirty="0" err="1"/>
              <a:t>each</a:t>
            </a:r>
            <a:r>
              <a:rPr lang="fr-BE" dirty="0"/>
              <a:t> </a:t>
            </a:r>
            <a:r>
              <a:rPr lang="fr-BE" dirty="0" err="1"/>
              <a:t>other</a:t>
            </a:r>
            <a:r>
              <a:rPr lang="fr-BE" dirty="0"/>
              <a:t>, </a:t>
            </a:r>
            <a:r>
              <a:rPr lang="fr-BE" dirty="0" err="1"/>
              <a:t>starting</a:t>
            </a:r>
            <a:r>
              <a:rPr lang="fr-BE" dirty="0"/>
              <a:t> from the IAC-</a:t>
            </a:r>
            <a:r>
              <a:rPr lang="fr-BE" dirty="0" err="1"/>
              <a:t>lab</a:t>
            </a:r>
            <a:r>
              <a:rPr lang="fr-BE" dirty="0"/>
              <a:t>, </a:t>
            </a:r>
            <a:r>
              <a:rPr lang="fr-BE" dirty="0" err="1"/>
              <a:t>where</a:t>
            </a:r>
            <a:r>
              <a:rPr lang="fr-BE" dirty="0"/>
              <a:t> </a:t>
            </a:r>
            <a:r>
              <a:rPr lang="fr-BE" dirty="0" err="1"/>
              <a:t>students</a:t>
            </a:r>
            <a:r>
              <a:rPr lang="fr-BE" dirty="0"/>
              <a:t> deploy the VM-</a:t>
            </a:r>
            <a:r>
              <a:rPr lang="fr-BE" dirty="0" err="1"/>
              <a:t>based</a:t>
            </a:r>
            <a:r>
              <a:rPr lang="fr-BE" dirty="0"/>
              <a:t> source </a:t>
            </a:r>
            <a:r>
              <a:rPr lang="fr-BE" dirty="0" err="1"/>
              <a:t>environment</a:t>
            </a:r>
            <a:r>
              <a:rPr lang="fr-BE" dirty="0"/>
              <a:t>, </a:t>
            </a:r>
            <a:r>
              <a:rPr lang="fr-BE" dirty="0" err="1"/>
              <a:t>moving</a:t>
            </a:r>
            <a:r>
              <a:rPr lang="fr-BE" dirty="0"/>
              <a:t> to </a:t>
            </a:r>
            <a:r>
              <a:rPr lang="fr-BE" dirty="0" err="1"/>
              <a:t>WebApps</a:t>
            </a:r>
            <a:r>
              <a:rPr lang="fr-BE" dirty="0"/>
              <a:t>, SQL PaaS, Docker, Azure Container </a:t>
            </a:r>
            <a:r>
              <a:rPr lang="fr-BE" dirty="0" err="1"/>
              <a:t>Registry</a:t>
            </a:r>
            <a:r>
              <a:rPr lang="fr-BE" dirty="0"/>
              <a:t>, running Azure Container Instance, and </a:t>
            </a:r>
            <a:r>
              <a:rPr lang="fr-BE" dirty="0" err="1"/>
              <a:t>ultimately</a:t>
            </a:r>
            <a:r>
              <a:rPr lang="fr-BE" dirty="0"/>
              <a:t> Azure Container Services </a:t>
            </a:r>
            <a:r>
              <a:rPr lang="fr-BE" dirty="0" err="1"/>
              <a:t>with</a:t>
            </a:r>
            <a:r>
              <a:rPr lang="fr-BE" dirty="0"/>
              <a:t> </a:t>
            </a:r>
            <a:r>
              <a:rPr lang="fr-BE" dirty="0" err="1"/>
              <a:t>Kubernetes</a:t>
            </a:r>
            <a:r>
              <a:rPr lang="fr-BE" dirty="0"/>
              <a:t>. (</a:t>
            </a:r>
            <a:r>
              <a:rPr lang="fr-BE" dirty="0" err="1"/>
              <a:t>only</a:t>
            </a:r>
            <a:r>
              <a:rPr lang="fr-BE" dirty="0"/>
              <a:t> </a:t>
            </a:r>
            <a:r>
              <a:rPr lang="fr-BE" dirty="0" err="1"/>
              <a:t>labs</a:t>
            </a:r>
            <a:r>
              <a:rPr lang="fr-BE" dirty="0"/>
              <a:t> </a:t>
            </a:r>
            <a:r>
              <a:rPr lang="fr-BE" dirty="0" err="1"/>
              <a:t>that</a:t>
            </a:r>
            <a:r>
              <a:rPr lang="fr-BE" dirty="0"/>
              <a:t> </a:t>
            </a:r>
            <a:r>
              <a:rPr lang="fr-BE" dirty="0" err="1"/>
              <a:t>could</a:t>
            </a:r>
            <a:r>
              <a:rPr lang="fr-BE" dirty="0"/>
              <a:t> </a:t>
            </a:r>
            <a:r>
              <a:rPr lang="fr-BE" dirty="0" err="1"/>
              <a:t>be</a:t>
            </a:r>
            <a:r>
              <a:rPr lang="fr-BE" dirty="0"/>
              <a:t> </a:t>
            </a:r>
            <a:r>
              <a:rPr lang="fr-BE" dirty="0" err="1"/>
              <a:t>skipped</a:t>
            </a:r>
            <a:r>
              <a:rPr lang="fr-BE" dirty="0"/>
              <a:t> are </a:t>
            </a:r>
            <a:r>
              <a:rPr lang="fr-BE" dirty="0" err="1"/>
              <a:t>WebApps</a:t>
            </a:r>
            <a:r>
              <a:rPr lang="fr-BE" dirty="0"/>
              <a:t> and AKS)</a:t>
            </a:r>
          </a:p>
          <a:p>
            <a:pPr marL="342900" indent="-342900">
              <a:buFontTx/>
              <a:buChar char="-"/>
            </a:pPr>
            <a:r>
              <a:rPr lang="fr-BE" dirty="0"/>
              <a:t>The HOL solution </a:t>
            </a:r>
            <a:r>
              <a:rPr lang="fr-BE" dirty="0" err="1"/>
              <a:t>is</a:t>
            </a:r>
            <a:r>
              <a:rPr lang="fr-BE" dirty="0"/>
              <a:t> </a:t>
            </a:r>
            <a:r>
              <a:rPr lang="fr-BE" dirty="0" err="1"/>
              <a:t>based</a:t>
            </a:r>
            <a:r>
              <a:rPr lang="fr-BE" dirty="0"/>
              <a:t> on a ASP.NET </a:t>
            </a:r>
            <a:r>
              <a:rPr lang="fr-BE" dirty="0" err="1"/>
              <a:t>Core</a:t>
            </a:r>
            <a:r>
              <a:rPr lang="fr-BE" dirty="0"/>
              <a:t> app « </a:t>
            </a:r>
            <a:r>
              <a:rPr lang="fr-BE" dirty="0" err="1"/>
              <a:t>SimplCommerce</a:t>
            </a:r>
            <a:r>
              <a:rPr lang="fr-BE" dirty="0"/>
              <a:t> » (Open Source), </a:t>
            </a:r>
            <a:r>
              <a:rPr lang="fr-BE" dirty="0" err="1"/>
              <a:t>using</a:t>
            </a:r>
            <a:r>
              <a:rPr lang="fr-BE" dirty="0"/>
              <a:t> SQL </a:t>
            </a:r>
            <a:r>
              <a:rPr lang="fr-BE" dirty="0" err="1"/>
              <a:t>Database</a:t>
            </a:r>
            <a:endParaRPr lang="fr-BE" dirty="0"/>
          </a:p>
        </p:txBody>
      </p:sp>
    </p:spTree>
    <p:extLst>
      <p:ext uri="{BB962C8B-B14F-4D97-AF65-F5344CB8AC3E}">
        <p14:creationId xmlns:p14="http://schemas.microsoft.com/office/powerpoint/2010/main" val="30462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98BDD-504A-4E3A-B5C6-80266B1017B2}"/>
              </a:ext>
            </a:extLst>
          </p:cNvPr>
          <p:cNvSpPr>
            <a:spLocks noGrp="1"/>
          </p:cNvSpPr>
          <p:nvPr>
            <p:ph type="title"/>
          </p:nvPr>
        </p:nvSpPr>
        <p:spPr/>
        <p:txBody>
          <a:bodyPr/>
          <a:lstStyle/>
          <a:p>
            <a:r>
              <a:rPr lang="en-US" dirty="0"/>
              <a:t>Monitoring a Release Pipeline for .NET Core applications</a:t>
            </a:r>
          </a:p>
        </p:txBody>
      </p:sp>
      <p:sp>
        <p:nvSpPr>
          <p:cNvPr id="5" name="Text Placeholder 4">
            <a:extLst>
              <a:ext uri="{FF2B5EF4-FFF2-40B4-BE49-F238E27FC236}">
                <a16:creationId xmlns:a16="http://schemas.microsoft.com/office/drawing/2014/main" id="{256ADD9F-D161-497D-B4B8-DA29837E8460}"/>
              </a:ext>
            </a:extLst>
          </p:cNvPr>
          <p:cNvSpPr>
            <a:spLocks noGrp="1"/>
          </p:cNvSpPr>
          <p:nvPr>
            <p:ph type="body" sz="quarter" idx="10"/>
          </p:nvPr>
        </p:nvSpPr>
        <p:spPr>
          <a:xfrm>
            <a:off x="269303" y="1187646"/>
            <a:ext cx="11655079" cy="908839"/>
          </a:xfrm>
        </p:spPr>
        <p:txBody>
          <a:bodyPr/>
          <a:lstStyle/>
          <a:p>
            <a:pPr marL="342900" indent="-342900">
              <a:buFont typeface="Arial" panose="020B0604020202020204" pitchFamily="34" charset="0"/>
              <a:buChar char="•"/>
            </a:pPr>
            <a:r>
              <a:rPr lang="en-US" dirty="0"/>
              <a:t>Full details of each step in the Release process</a:t>
            </a:r>
          </a:p>
          <a:p>
            <a:pPr marL="342900"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051F0158-83C2-4E0E-A976-5D4BA1073B2B}"/>
              </a:ext>
            </a:extLst>
          </p:cNvPr>
          <p:cNvPicPr>
            <a:picLocks noChangeAspect="1"/>
          </p:cNvPicPr>
          <p:nvPr/>
        </p:nvPicPr>
        <p:blipFill>
          <a:blip r:embed="rId2"/>
          <a:stretch>
            <a:fillRect/>
          </a:stretch>
        </p:blipFill>
        <p:spPr>
          <a:xfrm>
            <a:off x="345940" y="1833513"/>
            <a:ext cx="6872115" cy="3190973"/>
          </a:xfrm>
          <a:prstGeom prst="rect">
            <a:avLst/>
          </a:prstGeom>
        </p:spPr>
      </p:pic>
      <p:pic>
        <p:nvPicPr>
          <p:cNvPr id="3" name="Picture 2">
            <a:extLst>
              <a:ext uri="{FF2B5EF4-FFF2-40B4-BE49-F238E27FC236}">
                <a16:creationId xmlns:a16="http://schemas.microsoft.com/office/drawing/2014/main" id="{7BD01505-A67E-4876-8B5B-A110DF2B222A}"/>
              </a:ext>
            </a:extLst>
          </p:cNvPr>
          <p:cNvPicPr>
            <a:picLocks noChangeAspect="1"/>
          </p:cNvPicPr>
          <p:nvPr/>
        </p:nvPicPr>
        <p:blipFill>
          <a:blip r:embed="rId3"/>
          <a:stretch>
            <a:fillRect/>
          </a:stretch>
        </p:blipFill>
        <p:spPr>
          <a:xfrm>
            <a:off x="1044272" y="2456120"/>
            <a:ext cx="10129912" cy="3638577"/>
          </a:xfrm>
          <a:prstGeom prst="rect">
            <a:avLst/>
          </a:prstGeom>
        </p:spPr>
      </p:pic>
      <p:pic>
        <p:nvPicPr>
          <p:cNvPr id="7" name="Picture 6">
            <a:extLst>
              <a:ext uri="{FF2B5EF4-FFF2-40B4-BE49-F238E27FC236}">
                <a16:creationId xmlns:a16="http://schemas.microsoft.com/office/drawing/2014/main" id="{8F52674F-261D-426B-8C92-1828181E424F}"/>
              </a:ext>
            </a:extLst>
          </p:cNvPr>
          <p:cNvPicPr>
            <a:picLocks noChangeAspect="1"/>
          </p:cNvPicPr>
          <p:nvPr/>
        </p:nvPicPr>
        <p:blipFill>
          <a:blip r:embed="rId4"/>
          <a:stretch>
            <a:fillRect/>
          </a:stretch>
        </p:blipFill>
        <p:spPr>
          <a:xfrm>
            <a:off x="1789708" y="4925922"/>
            <a:ext cx="10134674" cy="1547824"/>
          </a:xfrm>
          <a:prstGeom prst="rect">
            <a:avLst/>
          </a:prstGeom>
        </p:spPr>
      </p:pic>
    </p:spTree>
    <p:extLst>
      <p:ext uri="{BB962C8B-B14F-4D97-AF65-F5344CB8AC3E}">
        <p14:creationId xmlns:p14="http://schemas.microsoft.com/office/powerpoint/2010/main" val="3055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Monitoring Azure Pipelines</a:t>
            </a:r>
          </a:p>
        </p:txBody>
      </p:sp>
    </p:spTree>
    <p:extLst>
      <p:ext uri="{BB962C8B-B14F-4D97-AF65-F5344CB8AC3E}">
        <p14:creationId xmlns:p14="http://schemas.microsoft.com/office/powerpoint/2010/main" val="75219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70" dirty="0">
                <a:ln w="3175">
                  <a:noFill/>
                </a:ln>
                <a:solidFill>
                  <a:srgbClr val="854CC7"/>
                </a:solidFill>
                <a:latin typeface="+mj-lt"/>
                <a:cs typeface="Segoe UI"/>
              </a:rPr>
              <a:t>Test and Ship with confidence using manual and exploratory</a:t>
            </a:r>
            <a:br>
              <a:rPr lang="en-GB" sz="1570" dirty="0">
                <a:ln w="3175">
                  <a:noFill/>
                </a:ln>
                <a:solidFill>
                  <a:srgbClr val="854CC7"/>
                </a:solidFill>
                <a:latin typeface="+mj-lt"/>
                <a:cs typeface="Segoe UI"/>
              </a:rPr>
            </a:br>
            <a:r>
              <a:rPr lang="en-GB" sz="1570" dirty="0">
                <a:ln w="3175">
                  <a:noFill/>
                </a:ln>
                <a:solidFill>
                  <a:srgbClr val="854CC7"/>
                </a:solidFill>
                <a:latin typeface="+mj-lt"/>
                <a:cs typeface="Segoe UI"/>
              </a:rPr>
              <a:t>testing tools</a:t>
            </a:r>
            <a:endParaRPr lang="en-US" sz="1570" dirty="0">
              <a:ln w="3175">
                <a:noFill/>
              </a:ln>
              <a:solidFill>
                <a:srgbClr val="854CC7"/>
              </a:solidFill>
              <a:latin typeface="+mj-lt"/>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2750" dirty="0">
                <a:solidFill>
                  <a:srgbClr val="854CC7"/>
                </a:solidFill>
                <a:cs typeface="Segoe UI"/>
              </a:rPr>
              <a:t>Azure Test Plans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6"/>
            <a:ext cx="5025781" cy="1143740"/>
            <a:chOff x="445128" y="1690638"/>
            <a:chExt cx="5126558" cy="1166674"/>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Test across web and desktop</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84919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95959"/>
                  </a:solidFill>
                  <a:effectLst/>
                  <a:uLnTx/>
                  <a:uFillTx/>
                  <a:latin typeface="Segoe UI"/>
                  <a:ea typeface="+mn-ea"/>
                  <a:cs typeface="+mn-cs"/>
                </a:rPr>
                <a:t>Test your application by executing tests across different environments, from web apps to different desktop applications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8"/>
            <a:ext cx="4931915" cy="1310880"/>
            <a:chOff x="445128" y="2867778"/>
            <a:chExt cx="5030810" cy="1337164"/>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1" y="2874960"/>
              <a:ext cx="4410217" cy="5447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Planned manual and automated tests</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3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Plan, execute and track scripted tests with actionable defects and end-to-end traceability. Assess quality throughout the development lifecycle by testing your desktop and web applications</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a:effectLst/>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63"/>
            <a:ext cx="4721247" cy="1112468"/>
            <a:chOff x="445129" y="4755247"/>
            <a:chExt cx="4815918" cy="1134774"/>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1" y="4755247"/>
              <a:ext cx="4195326" cy="5447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Unit &amp; Functional Testing (VS2019)</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1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Create a Unit Test project; Run Unit Tests with Test Explorer; Start using </a:t>
              </a:r>
              <a:r>
                <a:rPr kumimoji="0" lang="en-GB" sz="1176" b="0" i="0" u="none" strike="noStrike" kern="1200" cap="none" spc="0" normalizeH="0" baseline="0" noProof="0" dirty="0" err="1">
                  <a:ln>
                    <a:noFill/>
                  </a:ln>
                  <a:solidFill>
                    <a:srgbClr val="595959"/>
                  </a:solidFill>
                  <a:effectLst/>
                  <a:uLnTx/>
                  <a:uFillTx/>
                  <a:latin typeface="Segoe UI"/>
                  <a:ea typeface="+mn-ea"/>
                  <a:cs typeface="+mn-cs"/>
                </a:rPr>
                <a:t>IntelliTest</a:t>
              </a:r>
              <a:r>
                <a:rPr kumimoji="0" lang="en-GB" sz="1176" b="0" i="0" u="none" strike="noStrike" kern="1200" cap="none" spc="0" normalizeH="0" baseline="0" noProof="0" dirty="0">
                  <a:ln>
                    <a:noFill/>
                  </a:ln>
                  <a:solidFill>
                    <a:srgbClr val="595959"/>
                  </a:solidFill>
                  <a:effectLst/>
                  <a:uLnTx/>
                  <a:uFillTx/>
                  <a:latin typeface="Segoe UI"/>
                  <a:ea typeface="+mn-ea"/>
                  <a:cs typeface="+mn-cs"/>
                </a:rPr>
                <a:t>; Use code coverage to determine how much code is being tested</a:t>
              </a:r>
              <a:endParaRPr kumimoji="0" lang="en-US"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a:effectLst/>
          </p:spPr>
        </p:pic>
      </p:grpSp>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70468" y="6198992"/>
            <a:ext cx="380766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buNone/>
              <a:defRPr/>
            </a:pPr>
            <a:r>
              <a:rPr lang="en-US" sz="2000" b="1" dirty="0">
                <a:solidFill>
                  <a:srgbClr val="854CC7"/>
                </a:solidFill>
                <a:hlinkClick r:id="rId10">
                  <a:extLst>
                    <a:ext uri="{A12FA001-AC4F-418D-AE19-62706E023703}">
                      <ahyp:hlinkClr xmlns:ahyp="http://schemas.microsoft.com/office/drawing/2018/hyperlinkcolor" val="tx"/>
                    </a:ext>
                  </a:extLst>
                </a:hlinkClick>
              </a:rPr>
              <a:t>https://azure.microsoft.com/en-us/services/devops/repos/</a:t>
            </a:r>
            <a:r>
              <a:rPr lang="en-US" sz="2000" b="1" dirty="0">
                <a:solidFill>
                  <a:srgbClr val="854CC7"/>
                </a:solidFill>
              </a:rPr>
              <a:t> </a:t>
            </a:r>
            <a:endParaRPr kumimoji="0" lang="en-US" sz="1961" b="1" i="0" u="none" strike="noStrike" kern="1200" cap="none" spc="0" normalizeH="0" baseline="0" noProof="0" dirty="0">
              <a:ln>
                <a:noFill/>
              </a:ln>
              <a:solidFill>
                <a:srgbClr val="854CC7"/>
              </a:solidFill>
              <a:effectLst/>
              <a:uLnTx/>
              <a:uFillTx/>
              <a:latin typeface="Segoe UI Semibold" panose="020B0702040204020203" pitchFamily="34" charset="0"/>
              <a:cs typeface="Segoe UI Semibold" panose="020B0702040204020203" pitchFamily="34" charset="0"/>
            </a:endParaRPr>
          </a:p>
        </p:txBody>
      </p:sp>
      <p:sp>
        <p:nvSpPr>
          <p:cNvPr id="30" name="Oval 29">
            <a:extLst>
              <a:ext uri="{FF2B5EF4-FFF2-40B4-BE49-F238E27FC236}">
                <a16:creationId xmlns:a16="http://schemas.microsoft.com/office/drawing/2014/main" id="{A794CA63-381B-4EF5-93F4-3262C5613026}"/>
              </a:ext>
            </a:extLst>
          </p:cNvPr>
          <p:cNvSpPr/>
          <p:nvPr/>
        </p:nvSpPr>
        <p:spPr bwMode="auto">
          <a:xfrm>
            <a:off x="400017" y="6137918"/>
            <a:ext cx="420039" cy="420037"/>
          </a:xfrm>
          <a:prstGeom prst="ellipse">
            <a:avLst/>
          </a:prstGeom>
          <a:noFill/>
          <a:ln w="28575" cap="flat" cmpd="sng" algn="ctr">
            <a:solidFill>
              <a:srgbClr val="8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854CC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854CC7"/>
              </a:solidFill>
              <a:effectLst/>
              <a:uLnTx/>
              <a:uFillTx/>
              <a:latin typeface="Segoe UI"/>
              <a:ea typeface="Segoe UI" pitchFamily="34" charset="0"/>
              <a:cs typeface="Segoe UI" pitchFamily="34" charset="0"/>
            </a:endParaRPr>
          </a:p>
        </p:txBody>
      </p:sp>
      <p:sp>
        <p:nvSpPr>
          <p:cNvPr id="8" name="Online Image Placeholder 7">
            <a:extLst>
              <a:ext uri="{FF2B5EF4-FFF2-40B4-BE49-F238E27FC236}">
                <a16:creationId xmlns:a16="http://schemas.microsoft.com/office/drawing/2014/main" id="{14CF69DA-7437-489E-8B46-3A7E63350728}"/>
              </a:ext>
            </a:extLst>
          </p:cNvPr>
          <p:cNvSpPr>
            <a:spLocks noGrp="1"/>
          </p:cNvSpPr>
          <p:nvPr>
            <p:ph type="clipArt" sz="quarter" idx="11"/>
          </p:nvPr>
        </p:nvSpPr>
        <p:spPr/>
      </p:sp>
      <p:pic>
        <p:nvPicPr>
          <p:cNvPr id="7" name="Picture 6">
            <a:extLst>
              <a:ext uri="{FF2B5EF4-FFF2-40B4-BE49-F238E27FC236}">
                <a16:creationId xmlns:a16="http://schemas.microsoft.com/office/drawing/2014/main" id="{5C6A8480-02DD-4BE0-B973-85CD37D3242A}"/>
              </a:ext>
            </a:extLst>
          </p:cNvPr>
          <p:cNvPicPr>
            <a:picLocks noChangeAspect="1"/>
          </p:cNvPicPr>
          <p:nvPr/>
        </p:nvPicPr>
        <p:blipFill>
          <a:blip r:embed="rId11"/>
          <a:stretch>
            <a:fillRect/>
          </a:stretch>
        </p:blipFill>
        <p:spPr>
          <a:xfrm>
            <a:off x="6094444" y="1483127"/>
            <a:ext cx="7310329" cy="4388554"/>
          </a:xfrm>
          <a:prstGeom prst="rect">
            <a:avLst/>
          </a:prstGeom>
        </p:spPr>
      </p:pic>
    </p:spTree>
    <p:extLst>
      <p:ext uri="{BB962C8B-B14F-4D97-AF65-F5344CB8AC3E}">
        <p14:creationId xmlns:p14="http://schemas.microsoft.com/office/powerpoint/2010/main" val="394982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70" dirty="0">
                <a:ln w="3175">
                  <a:noFill/>
                </a:ln>
                <a:solidFill>
                  <a:srgbClr val="D5588A"/>
                </a:solidFill>
                <a:latin typeface="+mj-lt"/>
                <a:cs typeface="Segoe UI"/>
              </a:rPr>
              <a:t>Create, host and share packages with your team</a:t>
            </a:r>
            <a:endParaRPr lang="en-US" sz="1570" dirty="0">
              <a:ln w="3175">
                <a:noFill/>
              </a:ln>
              <a:solidFill>
                <a:srgbClr val="D5588A"/>
              </a:solidFill>
              <a:latin typeface="+mj-lt"/>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2750" dirty="0">
                <a:solidFill>
                  <a:srgbClr val="D5588A"/>
                </a:solidFill>
                <a:cs typeface="Segoe UI"/>
              </a:rPr>
              <a:t>Azure Artifacts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7"/>
            <a:ext cx="5229821" cy="962793"/>
            <a:chOff x="445128" y="1690638"/>
            <a:chExt cx="5334689" cy="982098"/>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714095" cy="5447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Support for multiple package languages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66461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95959"/>
                  </a:solidFill>
                  <a:effectLst/>
                  <a:uLnTx/>
                  <a:uFillTx/>
                  <a:latin typeface="Segoe UI"/>
                  <a:ea typeface="+mn-ea"/>
                  <a:cs typeface="+mn-cs"/>
                </a:rPr>
                <a:t>Create and share Maven, NPM, NuGet, and Python package feeds from public and private sources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8"/>
            <a:ext cx="4931915" cy="1310880"/>
            <a:chOff x="445128" y="2867778"/>
            <a:chExt cx="5030810" cy="1337164"/>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1" y="2874960"/>
              <a:ext cx="4410217" cy="5447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Keep your artifacts organized</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37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Share code effortlessly by storing Maven, NPM, NuGet, Python packages together. And there is no need to store these in Git. Simply store them using Universal Packages in Azure </a:t>
              </a:r>
              <a:r>
                <a:rPr kumimoji="0" lang="en-GB" sz="1176" b="0" i="0" u="none" strike="noStrike" kern="1200" cap="none" spc="0" normalizeH="0" baseline="0" noProof="0" dirty="0" err="1">
                  <a:ln>
                    <a:noFill/>
                  </a:ln>
                  <a:solidFill>
                    <a:srgbClr val="595959"/>
                  </a:solidFill>
                  <a:effectLst/>
                  <a:uLnTx/>
                  <a:uFillTx/>
                  <a:latin typeface="Segoe UI"/>
                  <a:ea typeface="+mn-ea"/>
                  <a:cs typeface="+mn-cs"/>
                </a:rPr>
                <a:t>Artifacts</a:t>
              </a:r>
              <a:endParaRPr kumimoji="0" lang="en-GB"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a:effectLst/>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63"/>
            <a:ext cx="4721247" cy="1112468"/>
            <a:chOff x="445129" y="4755247"/>
            <a:chExt cx="4815918" cy="1134774"/>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1" y="4755247"/>
              <a:ext cx="4195326" cy="5447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3C3C41">
                      <a:lumMod val="65000"/>
                      <a:lumOff val="35000"/>
                    </a:srgbClr>
                  </a:solidFill>
                  <a:effectLst/>
                  <a:uLnTx/>
                  <a:uFillTx/>
                  <a:latin typeface="Segoe UI Semibold"/>
                  <a:ea typeface="+mn-ea"/>
                  <a:cs typeface="+mn-cs"/>
                </a:rPr>
                <a:t>Seamless Package handling</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1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dirty="0">
                  <a:ln>
                    <a:noFill/>
                  </a:ln>
                  <a:solidFill>
                    <a:srgbClr val="595959"/>
                  </a:solidFill>
                  <a:effectLst/>
                  <a:uLnTx/>
                  <a:uFillTx/>
                  <a:latin typeface="Segoe UI"/>
                  <a:ea typeface="+mn-ea"/>
                  <a:cs typeface="+mn-cs"/>
                </a:rPr>
                <a:t>Integrate seamless package handling into your CI/CD Pipeline. Easily access all your </a:t>
              </a:r>
              <a:r>
                <a:rPr kumimoji="0" lang="en-GB" sz="1176" b="0" i="0" u="none" strike="noStrike" kern="1200" cap="none" spc="0" normalizeH="0" baseline="0" noProof="0" dirty="0" err="1">
                  <a:ln>
                    <a:noFill/>
                  </a:ln>
                  <a:solidFill>
                    <a:srgbClr val="595959"/>
                  </a:solidFill>
                  <a:effectLst/>
                  <a:uLnTx/>
                  <a:uFillTx/>
                  <a:latin typeface="Segoe UI"/>
                  <a:ea typeface="+mn-ea"/>
                  <a:cs typeface="+mn-cs"/>
                </a:rPr>
                <a:t>artifacts</a:t>
              </a:r>
              <a:r>
                <a:rPr kumimoji="0" lang="en-GB" sz="1176" b="0" i="0" u="none" strike="noStrike" kern="1200" cap="none" spc="0" normalizeH="0" baseline="0" noProof="0" dirty="0">
                  <a:ln>
                    <a:noFill/>
                  </a:ln>
                  <a:solidFill>
                    <a:srgbClr val="595959"/>
                  </a:solidFill>
                  <a:effectLst/>
                  <a:uLnTx/>
                  <a:uFillTx/>
                  <a:latin typeface="Segoe UI"/>
                  <a:ea typeface="+mn-ea"/>
                  <a:cs typeface="+mn-cs"/>
                </a:rPr>
                <a:t> in builds and releases. </a:t>
              </a:r>
              <a:endParaRPr kumimoji="0" lang="en-US" sz="1176" b="0" i="0" u="none" strike="noStrike" kern="1200" cap="none" spc="0" normalizeH="0" baseline="0" noProof="0" dirty="0">
                <a:ln>
                  <a:noFill/>
                </a:ln>
                <a:solidFill>
                  <a:srgbClr val="595959"/>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a:effectLst/>
          </p:spPr>
        </p:pic>
      </p:grpSp>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70468" y="6198992"/>
            <a:ext cx="380766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D5588A"/>
                </a:solidFill>
                <a:effectLst/>
                <a:uLnTx/>
                <a:uFillTx/>
                <a:latin typeface="Segoe UI Semilight" panose="020B0402040204020203" pitchFamily="34" charset="0"/>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https://azure.microsoft.com/en-us/services/devops/repos/</a:t>
            </a:r>
            <a:r>
              <a:rPr kumimoji="0" lang="en-US" sz="2000" b="1" i="0" u="none" strike="noStrike" kern="1200" cap="none" spc="0" normalizeH="0" baseline="0" noProof="0" dirty="0">
                <a:ln>
                  <a:noFill/>
                </a:ln>
                <a:solidFill>
                  <a:srgbClr val="D5588A"/>
                </a:solidFill>
                <a:effectLst/>
                <a:uLnTx/>
                <a:uFillTx/>
                <a:ea typeface="+mn-ea"/>
              </a:rPr>
              <a:t> </a:t>
            </a:r>
            <a:endParaRPr kumimoji="0" lang="en-US" sz="1961" b="1" i="0" u="none" strike="noStrike" kern="1200" cap="none" spc="0" normalizeH="0" baseline="0" noProof="0" dirty="0">
              <a:ln>
                <a:noFill/>
              </a:ln>
              <a:solidFill>
                <a:srgbClr val="D5588A"/>
              </a:solidFill>
              <a:effectLst/>
              <a:uLnTx/>
              <a:uFillTx/>
              <a:latin typeface="Segoe UI Semibold" panose="020B0702040204020203" pitchFamily="34" charset="0"/>
              <a:ea typeface="+mn-ea"/>
              <a:cs typeface="Segoe UI Semibold" panose="020B0702040204020203" pitchFamily="34" charset="0"/>
            </a:endParaRPr>
          </a:p>
        </p:txBody>
      </p:sp>
      <p:sp>
        <p:nvSpPr>
          <p:cNvPr id="30" name="Oval 29">
            <a:extLst>
              <a:ext uri="{FF2B5EF4-FFF2-40B4-BE49-F238E27FC236}">
                <a16:creationId xmlns:a16="http://schemas.microsoft.com/office/drawing/2014/main" id="{A794CA63-381B-4EF5-93F4-3262C5613026}"/>
              </a:ext>
            </a:extLst>
          </p:cNvPr>
          <p:cNvSpPr/>
          <p:nvPr/>
        </p:nvSpPr>
        <p:spPr bwMode="auto">
          <a:xfrm>
            <a:off x="400017" y="6137918"/>
            <a:ext cx="420039" cy="420037"/>
          </a:xfrm>
          <a:prstGeom prst="ellipse">
            <a:avLst/>
          </a:prstGeom>
          <a:noFill/>
          <a:ln w="28575" cap="flat" cmpd="sng" algn="ctr">
            <a:solidFill>
              <a:srgbClr val="D5588A"/>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D5588A"/>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D5588A"/>
              </a:solidFill>
              <a:effectLst/>
              <a:uLnTx/>
              <a:uFillTx/>
              <a:latin typeface="Segoe UI"/>
              <a:ea typeface="Segoe UI" pitchFamily="34" charset="0"/>
              <a:cs typeface="Segoe UI" pitchFamily="34" charset="0"/>
            </a:endParaRPr>
          </a:p>
        </p:txBody>
      </p:sp>
      <p:sp>
        <p:nvSpPr>
          <p:cNvPr id="8" name="Online Image Placeholder 7">
            <a:extLst>
              <a:ext uri="{FF2B5EF4-FFF2-40B4-BE49-F238E27FC236}">
                <a16:creationId xmlns:a16="http://schemas.microsoft.com/office/drawing/2014/main" id="{14CF69DA-7437-489E-8B46-3A7E63350728}"/>
              </a:ext>
            </a:extLst>
          </p:cNvPr>
          <p:cNvSpPr>
            <a:spLocks noGrp="1"/>
          </p:cNvSpPr>
          <p:nvPr>
            <p:ph type="clipArt" sz="quarter" idx="11"/>
          </p:nvPr>
        </p:nvSpPr>
        <p:spPr/>
      </p:sp>
      <p:pic>
        <p:nvPicPr>
          <p:cNvPr id="11" name="Picture 10">
            <a:extLst>
              <a:ext uri="{FF2B5EF4-FFF2-40B4-BE49-F238E27FC236}">
                <a16:creationId xmlns:a16="http://schemas.microsoft.com/office/drawing/2014/main" id="{4DEED2E7-695C-48CC-A552-A91FC535448B}"/>
              </a:ext>
            </a:extLst>
          </p:cNvPr>
          <p:cNvPicPr>
            <a:picLocks noChangeAspect="1"/>
          </p:cNvPicPr>
          <p:nvPr/>
        </p:nvPicPr>
        <p:blipFill>
          <a:blip r:embed="rId11"/>
          <a:stretch>
            <a:fillRect/>
          </a:stretch>
        </p:blipFill>
        <p:spPr>
          <a:xfrm>
            <a:off x="6169848" y="1521790"/>
            <a:ext cx="7517757" cy="4334480"/>
          </a:xfrm>
          <a:prstGeom prst="rect">
            <a:avLst/>
          </a:prstGeom>
        </p:spPr>
      </p:pic>
    </p:spTree>
    <p:extLst>
      <p:ext uri="{BB962C8B-B14F-4D97-AF65-F5344CB8AC3E}">
        <p14:creationId xmlns:p14="http://schemas.microsoft.com/office/powerpoint/2010/main" val="288271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A221FE-F2EA-4809-9B79-831416F34F11}"/>
              </a:ext>
            </a:extLst>
          </p:cNvPr>
          <p:cNvSpPr>
            <a:spLocks noGrp="1"/>
          </p:cNvSpPr>
          <p:nvPr>
            <p:ph type="body" sz="quarter" idx="10"/>
          </p:nvPr>
        </p:nvSpPr>
        <p:spPr/>
        <p:txBody>
          <a:bodyPr/>
          <a:lstStyle/>
          <a:p>
            <a:pPr marL="457200" indent="-457200">
              <a:buFont typeface="Arial" panose="020B0604020202020204" pitchFamily="34" charset="0"/>
              <a:buChar char="•"/>
            </a:pPr>
            <a:r>
              <a:rPr lang="en-US" dirty="0"/>
              <a:t>Based on “feeds”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Private &amp; Public</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Multiple packages:</a:t>
            </a:r>
          </a:p>
          <a:p>
            <a:pPr marL="681297" lvl="1" indent="-457200">
              <a:buFont typeface="Arial" panose="020B0604020202020204" pitchFamily="34" charset="0"/>
              <a:buChar char="•"/>
            </a:pPr>
            <a:r>
              <a:rPr lang="en-US" dirty="0"/>
              <a:t>Maven, NPM, </a:t>
            </a:r>
            <a:r>
              <a:rPr lang="en-US" dirty="0" err="1"/>
              <a:t>Nuget</a:t>
            </a:r>
            <a:r>
              <a:rPr lang="en-US" dirty="0"/>
              <a:t>, Universal</a:t>
            </a:r>
          </a:p>
        </p:txBody>
      </p:sp>
      <p:sp>
        <p:nvSpPr>
          <p:cNvPr id="4" name="Title 3">
            <a:extLst>
              <a:ext uri="{FF2B5EF4-FFF2-40B4-BE49-F238E27FC236}">
                <a16:creationId xmlns:a16="http://schemas.microsoft.com/office/drawing/2014/main" id="{B9D7508F-9A6D-4D61-9043-E58C07B2C7F0}"/>
              </a:ext>
            </a:extLst>
          </p:cNvPr>
          <p:cNvSpPr>
            <a:spLocks noGrp="1"/>
          </p:cNvSpPr>
          <p:nvPr>
            <p:ph type="title"/>
          </p:nvPr>
        </p:nvSpPr>
        <p:spPr/>
        <p:txBody>
          <a:bodyPr/>
          <a:lstStyle/>
          <a:p>
            <a:r>
              <a:rPr lang="en-US" sz="2750" dirty="0">
                <a:solidFill>
                  <a:srgbClr val="D5588A"/>
                </a:solidFill>
                <a:cs typeface="Segoe UI"/>
              </a:rPr>
              <a:t>Azure Artifacts</a:t>
            </a:r>
          </a:p>
        </p:txBody>
      </p:sp>
      <p:pic>
        <p:nvPicPr>
          <p:cNvPr id="5" name="Picture 4">
            <a:extLst>
              <a:ext uri="{FF2B5EF4-FFF2-40B4-BE49-F238E27FC236}">
                <a16:creationId xmlns:a16="http://schemas.microsoft.com/office/drawing/2014/main" id="{0D3F6444-AE60-49E0-BFC5-B1B935F4273F}"/>
              </a:ext>
            </a:extLst>
          </p:cNvPr>
          <p:cNvPicPr>
            <a:picLocks noChangeAspect="1"/>
          </p:cNvPicPr>
          <p:nvPr/>
        </p:nvPicPr>
        <p:blipFill>
          <a:blip r:embed="rId2"/>
          <a:stretch>
            <a:fillRect/>
          </a:stretch>
        </p:blipFill>
        <p:spPr>
          <a:xfrm>
            <a:off x="5159469" y="1468590"/>
            <a:ext cx="6357862" cy="4703124"/>
          </a:xfrm>
          <a:prstGeom prst="rect">
            <a:avLst/>
          </a:prstGeom>
          <a:ln>
            <a:solidFill>
              <a:schemeClr val="tx1"/>
            </a:solidFill>
          </a:ln>
        </p:spPr>
      </p:pic>
    </p:spTree>
    <p:extLst>
      <p:ext uri="{BB962C8B-B14F-4D97-AF65-F5344CB8AC3E}">
        <p14:creationId xmlns:p14="http://schemas.microsoft.com/office/powerpoint/2010/main" val="8787243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a:t>Azure Pipelines</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marL="457200" indent="-457200">
              <a:lnSpc>
                <a:spcPct val="100000"/>
              </a:lnSpc>
              <a:buFont typeface="Arial" panose="020B0604020202020204" pitchFamily="34" charset="0"/>
              <a:buChar char="•"/>
            </a:pPr>
            <a:r>
              <a:rPr lang="en-GB" dirty="0"/>
              <a:t>Free</a:t>
            </a:r>
            <a:r>
              <a:rPr lang="en-GB" dirty="0">
                <a:latin typeface="+mj-lt"/>
              </a:rPr>
              <a:t> unlimited</a:t>
            </a:r>
            <a:r>
              <a:rPr lang="en-GB" dirty="0"/>
              <a:t> build minutes for public projects</a:t>
            </a:r>
          </a:p>
          <a:p>
            <a:pPr marL="457200" indent="-457200">
              <a:lnSpc>
                <a:spcPct val="100000"/>
              </a:lnSpc>
              <a:buFont typeface="Arial" panose="020B0604020202020204" pitchFamily="34" charset="0"/>
              <a:buChar char="•"/>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3" y="929662"/>
            <a:ext cx="884762" cy="884839"/>
          </a:xfrm>
          <a:prstGeom prst="rect">
            <a:avLst/>
          </a:prstGeom>
        </p:spPr>
      </p:pic>
      <p:grpSp>
        <p:nvGrpSpPr>
          <p:cNvPr id="10" name="Group 9">
            <a:extLst>
              <a:ext uri="{FF2B5EF4-FFF2-40B4-BE49-F238E27FC236}">
                <a16:creationId xmlns:a16="http://schemas.microsoft.com/office/drawing/2014/main" id="{3BC3DFE3-E88F-49EB-8925-687D238697EB}"/>
              </a:ext>
            </a:extLst>
          </p:cNvPr>
          <p:cNvGrpSpPr/>
          <p:nvPr/>
        </p:nvGrpSpPr>
        <p:grpSpPr>
          <a:xfrm>
            <a:off x="6799159"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nline Image Placeholder 6" descr="A picture containing screenshot&#10;&#10;Description generated with very high confidence">
            <a:extLst>
              <a:ext uri="{FF2B5EF4-FFF2-40B4-BE49-F238E27FC236}">
                <a16:creationId xmlns:a16="http://schemas.microsoft.com/office/drawing/2014/main" id="{1DCBA084-0B0A-41CF-AACB-73E0613B2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a:effectLst/>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Lst>
          </p:cNvPr>
          <p:cNvPicPr>
            <a:picLocks noChangeAspect="1"/>
          </p:cNvPicPr>
          <p:nvPr/>
        </p:nvPicPr>
        <p:blipFill>
          <a:blip r:embed="rId4"/>
          <a:stretch>
            <a:fillRect/>
          </a:stretch>
        </p:blipFill>
        <p:spPr>
          <a:xfrm>
            <a:off x="221371" y="1446280"/>
            <a:ext cx="1880316" cy="1574965"/>
          </a:xfrm>
          <a:prstGeom prst="rect">
            <a:avLst/>
          </a:prstGeom>
        </p:spPr>
      </p:pic>
      <p:sp>
        <p:nvSpPr>
          <p:cNvPr id="15" name="Oval 14">
            <a:extLst>
              <a:ext uri="{FF2B5EF4-FFF2-40B4-BE49-F238E27FC236}">
                <a16:creationId xmlns:a16="http://schemas.microsoft.com/office/drawing/2014/main" id="{FF780297-208F-4F4E-935C-F5D4CE88B934}"/>
              </a:ext>
            </a:extLst>
          </p:cNvPr>
          <p:cNvSpPr/>
          <p:nvPr/>
        </p:nvSpPr>
        <p:spPr bwMode="auto">
          <a:xfrm>
            <a:off x="7127908" y="2326654"/>
            <a:ext cx="579017" cy="5790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2CCD75D-307B-4D02-98AB-E3B4BDA00A74}"/>
              </a:ext>
            </a:extLst>
          </p:cNvPr>
          <p:cNvPicPr>
            <a:picLocks noChangeAspect="1"/>
          </p:cNvPicPr>
          <p:nvPr/>
        </p:nvPicPr>
        <p:blipFill rotWithShape="1">
          <a:blip r:embed="rId5"/>
          <a:srcRect r="3099"/>
          <a:stretch/>
        </p:blipFill>
        <p:spPr>
          <a:xfrm>
            <a:off x="6128097" y="1469039"/>
            <a:ext cx="6063904" cy="4415505"/>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D4C675-45A9-448B-B408-3A7890855540}"/>
              </a:ext>
            </a:extLst>
          </p:cNvPr>
          <p:cNvSpPr/>
          <p:nvPr/>
        </p:nvSpPr>
        <p:spPr bwMode="auto">
          <a:xfrm>
            <a:off x="1005860" y="4232788"/>
            <a:ext cx="1820061" cy="15307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dirty="0"/>
              <a:t>Azure DevOps Summary</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a:lnSpc>
                <a:spcPct val="90000"/>
              </a:lnSpc>
              <a:spcAft>
                <a:spcPts val="588"/>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662960" y="3903589"/>
            <a:ext cx="1886233"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nSpc>
                <a:spcPct val="90000"/>
              </a:lnSpc>
              <a:spcAft>
                <a:spcPts val="588"/>
              </a:spcAft>
            </a:pPr>
            <a:r>
              <a:rPr lang="en-US" sz="1800">
                <a:solidFill>
                  <a:schemeClr val="tx2"/>
                </a:solidFill>
              </a:rPr>
              <a:t>Fully Integrated with end </a:t>
            </a:r>
            <a:br>
              <a:rPr lang="en-US" sz="1800">
                <a:solidFill>
                  <a:schemeClr val="tx2"/>
                </a:solidFill>
                <a:cs typeface="Segoe UI"/>
              </a:rPr>
            </a:br>
            <a:r>
              <a:rPr lang="en-US" sz="1800">
                <a:solidFill>
                  <a:schemeClr val="tx2"/>
                </a:solidFill>
              </a:rPr>
              <a:t>to end traceability</a:t>
            </a:r>
            <a:endParaRPr lang="en-US" sz="1800">
              <a:solidFill>
                <a:schemeClr val="tx2"/>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65">
                <a:solidFill>
                  <a:schemeClr val="tx1">
                    <a:lumMod val="65000"/>
                    <a:lumOff val="35000"/>
                  </a:schemeClr>
                </a:solidFill>
              </a:rPr>
              <a:t>Better together</a:t>
            </a:r>
            <a:endParaRPr lang="en-US" sz="1765">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2910972" y="3903589"/>
            <a:ext cx="1886233"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800">
                <a:solidFill>
                  <a:schemeClr val="tx2"/>
                </a:solidFill>
              </a:rPr>
              <a:t>Scalable to any team and project size </a:t>
            </a:r>
            <a:endParaRPr lang="en-US" sz="1800">
              <a:solidFill>
                <a:schemeClr val="tx2"/>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158984" y="3903621"/>
            <a:ext cx="1886233"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800">
                <a:solidFill>
                  <a:schemeClr val="tx2"/>
                </a:solidFill>
              </a:rPr>
              <a:t>Highly available, </a:t>
            </a:r>
            <a:br>
              <a:rPr lang="en-US" sz="1800">
                <a:solidFill>
                  <a:schemeClr val="tx2"/>
                </a:solidFill>
                <a:cs typeface="Segoe UI"/>
              </a:rPr>
            </a:br>
            <a:r>
              <a:rPr lang="en-US" sz="1800">
                <a:solidFill>
                  <a:schemeClr val="tx2"/>
                </a:solidFill>
              </a:rPr>
              <a:t>multi region, </a:t>
            </a:r>
            <a:br>
              <a:rPr lang="en-US" sz="1800">
                <a:solidFill>
                  <a:schemeClr val="tx2"/>
                </a:solidFill>
                <a:cs typeface="Segoe UI"/>
              </a:rPr>
            </a:br>
            <a:r>
              <a:rPr lang="en-US" sz="1800">
                <a:solidFill>
                  <a:schemeClr val="tx2"/>
                </a:solidFill>
              </a:rPr>
              <a:t>hybrid </a:t>
            </a:r>
            <a:br>
              <a:rPr lang="en-US" sz="1800">
                <a:solidFill>
                  <a:schemeClr val="tx2"/>
                </a:solidFill>
                <a:cs typeface="Segoe UI"/>
              </a:rPr>
            </a:br>
            <a:r>
              <a:rPr lang="en-US" sz="1800">
                <a:solidFill>
                  <a:schemeClr val="tx2"/>
                </a:solidFill>
              </a:rPr>
              <a:t>cloud &amp; </a:t>
            </a:r>
            <a:br>
              <a:rPr lang="en-US" sz="1800">
                <a:solidFill>
                  <a:schemeClr val="tx2"/>
                </a:solidFill>
                <a:cs typeface="Segoe UI"/>
              </a:rPr>
            </a:br>
            <a:r>
              <a:rPr lang="en-US" sz="1800">
                <a:solidFill>
                  <a:schemeClr val="tx2"/>
                </a:solidFill>
              </a:rPr>
              <a:t>on-prem</a:t>
            </a:r>
            <a:endParaRPr lang="en-US" sz="1800">
              <a:solidFill>
                <a:schemeClr val="tx2"/>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406996" y="3903652"/>
            <a:ext cx="1886233"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800">
                <a:solidFill>
                  <a:schemeClr val="tx2"/>
                </a:solidFill>
              </a:rPr>
              <a:t>Customer </a:t>
            </a:r>
            <a:br>
              <a:rPr lang="en-US" sz="1800">
                <a:solidFill>
                  <a:schemeClr val="tx2"/>
                </a:solidFill>
                <a:cs typeface="Segoe UI"/>
              </a:rPr>
            </a:br>
            <a:r>
              <a:rPr lang="en-US" sz="1800">
                <a:solidFill>
                  <a:schemeClr val="tx2"/>
                </a:solidFill>
              </a:rPr>
              <a:t>Support</a:t>
            </a:r>
            <a:endParaRPr lang="en-US" sz="1800">
              <a:solidFill>
                <a:schemeClr val="tx2"/>
              </a:solidFill>
              <a:cs typeface="Segoe UI"/>
            </a:endParaRPr>
          </a:p>
          <a:p>
            <a:pPr algn="ctr"/>
            <a:endParaRPr lang="en-US" sz="1800">
              <a:solidFill>
                <a:schemeClr val="tx2"/>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655008" y="3903589"/>
            <a:ext cx="1886233"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800">
                <a:solidFill>
                  <a:schemeClr val="tx2"/>
                </a:solidFill>
              </a:rPr>
              <a:t>Consistent admin </a:t>
            </a:r>
            <a:br>
              <a:rPr lang="en-US" sz="1800">
                <a:solidFill>
                  <a:schemeClr val="tx2"/>
                </a:solidFill>
                <a:cs typeface="Segoe UI"/>
              </a:rPr>
            </a:br>
            <a:r>
              <a:rPr lang="en-US" sz="1800">
                <a:solidFill>
                  <a:schemeClr val="tx2"/>
                </a:solidFill>
              </a:rPr>
              <a:t>and access </a:t>
            </a:r>
            <a:br>
              <a:rPr lang="en-US" sz="1800">
                <a:solidFill>
                  <a:schemeClr val="tx2"/>
                </a:solidFill>
                <a:cs typeface="Segoe UI"/>
              </a:rPr>
            </a:br>
            <a:r>
              <a:rPr lang="en-US" sz="1800">
                <a:solidFill>
                  <a:schemeClr val="tx2"/>
                </a:solidFill>
              </a:rPr>
              <a:t>control</a:t>
            </a:r>
            <a:endParaRPr lang="en-US" sz="1800">
              <a:solidFill>
                <a:schemeClr val="tx2"/>
              </a:solidFill>
              <a:cs typeface="Segoe UI"/>
            </a:endParaRPr>
          </a:p>
          <a:p>
            <a:pPr algn="ctr"/>
            <a:endParaRPr lang="en-US" sz="1800">
              <a:solidFill>
                <a:schemeClr val="tx2"/>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004250" y="6265006"/>
            <a:ext cx="3187751"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tx2"/>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433798" y="6203931"/>
            <a:ext cx="420039" cy="420037"/>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9FED95EE-9B51-4CD6-A7F7-C66709123E6B}"/>
              </a:ext>
            </a:extLst>
          </p:cNvPr>
          <p:cNvGrpSpPr/>
          <p:nvPr/>
        </p:nvGrpSpPr>
        <p:grpSpPr>
          <a:xfrm>
            <a:off x="1207703" y="1377338"/>
            <a:ext cx="9759328" cy="1635850"/>
            <a:chOff x="1242574" y="1358945"/>
            <a:chExt cx="9955023" cy="1668652"/>
          </a:xfrm>
        </p:grpSpPr>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3"/>
            <a:stretch>
              <a:fillRect/>
            </a:stretch>
          </p:blipFill>
          <p:spPr>
            <a:xfrm>
              <a:off x="5625122" y="1358945"/>
              <a:ext cx="950651" cy="958567"/>
            </a:xfrm>
            <a:prstGeom prst="rect">
              <a:avLst/>
            </a:prstGeom>
          </p:spPr>
        </p:pic>
        <p:pic>
          <p:nvPicPr>
            <p:cNvPr id="6" name="Picture 6">
              <a:extLst>
                <a:ext uri="{FF2B5EF4-FFF2-40B4-BE49-F238E27FC236}">
                  <a16:creationId xmlns:a16="http://schemas.microsoft.com/office/drawing/2014/main" id="{737A224B-CE66-4170-8720-D0743E31D537}"/>
                </a:ext>
              </a:extLst>
            </p:cNvPr>
            <p:cNvPicPr>
              <a:picLocks noChangeAspect="1"/>
            </p:cNvPicPr>
            <p:nvPr/>
          </p:nvPicPr>
          <p:blipFill>
            <a:blip r:embed="rId4"/>
            <a:stretch>
              <a:fillRect/>
            </a:stretch>
          </p:blipFill>
          <p:spPr>
            <a:xfrm>
              <a:off x="9922718" y="1719318"/>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5"/>
            <a:stretch>
              <a:fillRect/>
            </a:stretch>
          </p:blipFill>
          <p:spPr>
            <a:xfrm>
              <a:off x="1915390" y="1811882"/>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6"/>
            <a:stretch>
              <a:fillRect/>
            </a:stretch>
          </p:blipFill>
          <p:spPr>
            <a:xfrm>
              <a:off x="3914746" y="1730369"/>
              <a:ext cx="598367" cy="598194"/>
            </a:xfrm>
            <a:prstGeom prst="rect">
              <a:avLst/>
            </a:prstGeom>
          </p:spPr>
        </p:pic>
        <p:pic>
          <p:nvPicPr>
            <p:cNvPr id="12" name="Picture 12">
              <a:extLst>
                <a:ext uri="{FF2B5EF4-FFF2-40B4-BE49-F238E27FC236}">
                  <a16:creationId xmlns:a16="http://schemas.microsoft.com/office/drawing/2014/main" id="{1603C92D-6940-43EF-AF04-E36FC53F1B23}"/>
                </a:ext>
              </a:extLst>
            </p:cNvPr>
            <p:cNvPicPr>
              <a:picLocks noChangeAspect="1"/>
            </p:cNvPicPr>
            <p:nvPr/>
          </p:nvPicPr>
          <p:blipFill>
            <a:blip r:embed="rId7"/>
            <a:stretch>
              <a:fillRect/>
            </a:stretch>
          </p:blipFill>
          <p:spPr>
            <a:xfrm>
              <a:off x="7949453" y="1730369"/>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42574" y="2414253"/>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a:solidFill>
                    <a:srgbClr val="00B294"/>
                  </a:solidFill>
                  <a:latin typeface="+mj-lt"/>
                </a:rPr>
                <a:t>Azure Boards</a:t>
              </a:r>
              <a:endParaRPr lang="en-US">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88227" y="2411275"/>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a:solidFill>
                    <a:srgbClr val="D83B01"/>
                  </a:solidFill>
                  <a:latin typeface="+mj-lt"/>
                </a:rPr>
                <a:t>Azure </a:t>
              </a:r>
              <a:r>
                <a:rPr lang="en-US">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32227" y="241559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a:solidFill>
                    <a:srgbClr val="2560E0"/>
                  </a:solidFill>
                  <a:latin typeface="+mj-lt"/>
                </a:rPr>
                <a:t>Azure Pipelines</a:t>
              </a:r>
              <a:endParaRPr lang="en-US">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304249" y="2411275"/>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a:solidFill>
                    <a:srgbClr val="854CC7"/>
                  </a:solidFill>
                  <a:latin typeface="+mj-lt"/>
                </a:rPr>
                <a:t>Azure Test</a:t>
              </a:r>
              <a:r>
                <a:rPr lang="en-US">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53597" y="2431043"/>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a:solidFill>
                    <a:srgbClr val="CB2E6D"/>
                  </a:solidFill>
                  <a:latin typeface="+mj-lt"/>
                </a:rPr>
                <a:t>Azure Artifacts</a:t>
              </a:r>
              <a:endParaRPr lang="en-US">
                <a:solidFill>
                  <a:srgbClr val="CB2E6D"/>
                </a:solidFill>
                <a:latin typeface="+mj-lt"/>
                <a:cs typeface="Segoe UI"/>
              </a:endParaRPr>
            </a:p>
          </p:txBody>
        </p:sp>
      </p:grpSp>
    </p:spTree>
    <p:extLst>
      <p:ext uri="{BB962C8B-B14F-4D97-AF65-F5344CB8AC3E}">
        <p14:creationId xmlns:p14="http://schemas.microsoft.com/office/powerpoint/2010/main" val="18317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102FB662-117F-4EE8-A726-BB37A2A2AA38}"/>
              </a:ext>
            </a:extLst>
          </p:cNvPr>
          <p:cNvSpPr txBox="1"/>
          <p:nvPr/>
        </p:nvSpPr>
        <p:spPr>
          <a:xfrm>
            <a:off x="9780229" y="4125765"/>
            <a:ext cx="2021176" cy="2330170"/>
          </a:xfrm>
          <a:prstGeom prst="rect">
            <a:avLst/>
          </a:prstGeom>
          <a:solidFill>
            <a:srgbClr val="00B294"/>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dirty="0">
                <a:solidFill>
                  <a:schemeClr val="tx1"/>
                </a:solidFill>
              </a:rPr>
              <a:t>Azure DevOps integrates with existing dev tools, or can replace most of them… you choose!!</a:t>
            </a:r>
            <a:endParaRPr lang="en-US" dirty="0">
              <a:solidFill>
                <a:schemeClr val="tx1"/>
              </a:solidFill>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42052" y="299413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24497" y="2995166"/>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a:xfrm>
            <a:off x="426425" y="291042"/>
            <a:ext cx="11018520" cy="553998"/>
          </a:xfrm>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815708" y="3361017"/>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581210" y="3099762"/>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5035717" y="4220944"/>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3634627" y="5282908"/>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9365" y="3021261"/>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9712" y="3565477"/>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37094" y="4120847"/>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06227" y="3241352"/>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526161" y="3088648"/>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479413" y="4296634"/>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707076" y="5204990"/>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328185" y="4125765"/>
            <a:ext cx="1986003" cy="2330170"/>
          </a:xfrm>
          <a:prstGeom prst="rect">
            <a:avLst/>
          </a:prstGeom>
          <a:solidFill>
            <a:srgbClr val="D5588A"/>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dirty="0">
                <a:solidFill>
                  <a:schemeClr val="tx1"/>
                </a:solidFill>
              </a:rPr>
              <a:t>Developers are still in control of the language and process they want to keep using…</a:t>
            </a:r>
          </a:p>
        </p:txBody>
      </p:sp>
      <p:grpSp>
        <p:nvGrpSpPr>
          <p:cNvPr id="18" name="Group 17">
            <a:extLst>
              <a:ext uri="{FF2B5EF4-FFF2-40B4-BE49-F238E27FC236}">
                <a16:creationId xmlns:a16="http://schemas.microsoft.com/office/drawing/2014/main" id="{74A72572-6307-4496-B434-5A75D4321BE6}"/>
              </a:ext>
            </a:extLst>
          </p:cNvPr>
          <p:cNvGrpSpPr/>
          <p:nvPr/>
        </p:nvGrpSpPr>
        <p:grpSpPr>
          <a:xfrm>
            <a:off x="1578870" y="1249337"/>
            <a:ext cx="9113410" cy="1599273"/>
            <a:chOff x="1599419" y="4853259"/>
            <a:chExt cx="9113410" cy="1599273"/>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solidFill>
              <a:schemeClr val="bg1">
                <a:lumMod val="95000"/>
              </a:schemeClr>
            </a:solid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tx1"/>
            </a:solidFill>
            <a:ln w="28575">
              <a:solidFill>
                <a:schemeClr val="bg1">
                  <a:lumMod val="50000"/>
                  <a:alpha val="50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b="1" dirty="0">
                  <a:solidFill>
                    <a:schemeClr val="bg1"/>
                  </a:solidFill>
                </a:rPr>
                <a:t>Any cloud, any platform, whether public, hybrid, on-premises</a:t>
              </a:r>
              <a:endParaRPr lang="en-US" sz="1568" b="1" dirty="0">
                <a:solidFill>
                  <a:schemeClr val="bg1"/>
                </a:solidFill>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5"/>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6"/>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7"/>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8"/>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9"/>
            <a:stretch>
              <a:fillRect/>
            </a:stretch>
          </p:blipFill>
          <p:spPr>
            <a:xfrm>
              <a:off x="9443862" y="5635825"/>
              <a:ext cx="313750" cy="394433"/>
            </a:xfrm>
            <a:prstGeom prst="rect">
              <a:avLst/>
            </a:prstGeom>
          </p:spPr>
        </p:pic>
      </p:grpSp>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23557"/>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65" dirty="0">
                <a:solidFill>
                  <a:schemeClr val="tx1">
                    <a:lumMod val="65000"/>
                    <a:lumOff val="35000"/>
                  </a:schemeClr>
                </a:solidFill>
              </a:rPr>
              <a:t>Your tools, languages, and clouds</a:t>
            </a:r>
            <a:endParaRPr lang="en-US" sz="1765" dirty="0">
              <a:solidFill>
                <a:schemeClr val="tx1">
                  <a:lumMod val="65000"/>
                  <a:lumOff val="35000"/>
                </a:schemeClr>
              </a:solidFill>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r="74942" b="17916"/>
          <a:stretch/>
        </p:blipFill>
        <p:spPr>
          <a:xfrm>
            <a:off x="2584898" y="4184747"/>
            <a:ext cx="371512" cy="359456"/>
          </a:xfrm>
          <a:prstGeom prst="rect">
            <a:avLst/>
          </a:prstGeom>
        </p:spPr>
      </p:pic>
    </p:spTree>
    <p:extLst>
      <p:ext uri="{BB962C8B-B14F-4D97-AF65-F5344CB8AC3E}">
        <p14:creationId xmlns:p14="http://schemas.microsoft.com/office/powerpoint/2010/main" val="303947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Azure DevOps </a:t>
            </a:r>
            <a:r>
              <a:rPr lang="fr-BE" dirty="0" err="1"/>
              <a:t>helps</a:t>
            </a:r>
            <a:r>
              <a:rPr lang="fr-BE" dirty="0"/>
              <a:t> </a:t>
            </a:r>
            <a:r>
              <a:rPr lang="fr-BE" dirty="0" err="1"/>
              <a:t>organizations</a:t>
            </a:r>
            <a:r>
              <a:rPr lang="fr-BE" dirty="0"/>
              <a:t> in </a:t>
            </a:r>
            <a:r>
              <a:rPr lang="fr-BE" dirty="0" err="1"/>
              <a:t>adopting</a:t>
            </a:r>
            <a:r>
              <a:rPr lang="fr-BE" dirty="0"/>
              <a:t> and </a:t>
            </a:r>
            <a:r>
              <a:rPr lang="fr-BE" dirty="0" err="1"/>
              <a:t>using</a:t>
            </a:r>
            <a:r>
              <a:rPr lang="fr-BE" dirty="0"/>
              <a:t> DevOps… </a:t>
            </a:r>
            <a:r>
              <a:rPr lang="fr-BE" dirty="0" err="1"/>
              <a:t>easier</a:t>
            </a:r>
            <a:r>
              <a:rPr lang="fr-BE" dirty="0"/>
              <a:t> and </a:t>
            </a:r>
            <a:r>
              <a:rPr lang="fr-BE" dirty="0" err="1"/>
              <a:t>better</a:t>
            </a:r>
            <a:br>
              <a:rPr lang="fr-BE" dirty="0"/>
            </a:br>
            <a:endParaRPr lang="fr-BE" dirty="0"/>
          </a:p>
          <a:p>
            <a:pPr marL="514350" indent="-514350">
              <a:buClr>
                <a:srgbClr val="0070C0"/>
              </a:buClr>
              <a:buAutoNum type="arabicPeriod"/>
            </a:pPr>
            <a:r>
              <a:rPr lang="fr-BE" dirty="0"/>
              <a:t>Azure DevOps </a:t>
            </a:r>
            <a:r>
              <a:rPr lang="fr-BE" dirty="0" err="1"/>
              <a:t>covers</a:t>
            </a:r>
            <a:r>
              <a:rPr lang="fr-BE" dirty="0"/>
              <a:t> all aspects of the DevOps cycle: Repos, </a:t>
            </a:r>
            <a:r>
              <a:rPr lang="fr-BE" dirty="0" err="1"/>
              <a:t>Build</a:t>
            </a:r>
            <a:r>
              <a:rPr lang="fr-BE" dirty="0"/>
              <a:t>, Release, </a:t>
            </a:r>
            <a:r>
              <a:rPr lang="fr-BE" dirty="0" err="1"/>
              <a:t>Artifacts</a:t>
            </a:r>
            <a:r>
              <a:rPr lang="fr-BE" dirty="0"/>
              <a:t>,… end-to-end CI/CD Pipeline</a:t>
            </a:r>
            <a:br>
              <a:rPr lang="fr-BE" dirty="0"/>
            </a:br>
            <a:endParaRPr lang="fr-BE" dirty="0"/>
          </a:p>
          <a:p>
            <a:pPr marL="514350" indent="-514350">
              <a:buClr>
                <a:srgbClr val="0070C0"/>
              </a:buClr>
              <a:buAutoNum type="arabicPeriod"/>
            </a:pPr>
            <a:r>
              <a:rPr lang="fr-BE" dirty="0"/>
              <a:t>Azure DevOps </a:t>
            </a:r>
            <a:r>
              <a:rPr lang="fr-BE" dirty="0" err="1"/>
              <a:t>provides</a:t>
            </a:r>
            <a:r>
              <a:rPr lang="fr-BE" dirty="0"/>
              <a:t> massive </a:t>
            </a:r>
            <a:r>
              <a:rPr lang="fr-BE" dirty="0" err="1"/>
              <a:t>flexibility</a:t>
            </a:r>
            <a:r>
              <a:rPr lang="fr-BE" dirty="0"/>
              <a:t>, by </a:t>
            </a:r>
            <a:r>
              <a:rPr lang="fr-BE" dirty="0" err="1"/>
              <a:t>integrating</a:t>
            </a:r>
            <a:r>
              <a:rPr lang="fr-BE" dirty="0"/>
              <a:t> </a:t>
            </a:r>
            <a:r>
              <a:rPr lang="fr-BE" dirty="0" err="1"/>
              <a:t>with</a:t>
            </a:r>
            <a:r>
              <a:rPr lang="fr-BE" dirty="0"/>
              <a:t> </a:t>
            </a:r>
            <a:r>
              <a:rPr lang="fr-BE" dirty="0" err="1"/>
              <a:t>your</a:t>
            </a:r>
            <a:r>
              <a:rPr lang="fr-BE" dirty="0"/>
              <a:t> </a:t>
            </a:r>
            <a:r>
              <a:rPr lang="fr-BE" dirty="0" err="1"/>
              <a:t>existing</a:t>
            </a:r>
            <a:r>
              <a:rPr lang="fr-BE" dirty="0"/>
              <a:t> Open Source </a:t>
            </a:r>
            <a:r>
              <a:rPr lang="fr-BE" dirty="0" err="1"/>
              <a:t>tools</a:t>
            </a:r>
            <a:r>
              <a:rPr lang="fr-BE" dirty="0"/>
              <a:t> </a:t>
            </a:r>
            <a:r>
              <a:rPr lang="fr-BE" dirty="0" err="1"/>
              <a:t>you</a:t>
            </a:r>
            <a:r>
              <a:rPr lang="fr-BE" dirty="0"/>
              <a:t> </a:t>
            </a:r>
            <a:r>
              <a:rPr lang="fr-BE" dirty="0" err="1"/>
              <a:t>already</a:t>
            </a:r>
            <a:r>
              <a:rPr lang="fr-BE" dirty="0"/>
              <a:t> use </a:t>
            </a:r>
            <a:r>
              <a:rPr lang="fr-BE" dirty="0" err="1"/>
              <a:t>today</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308135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Whenever</a:t>
            </a:r>
            <a:r>
              <a:rPr lang="fr-BE" dirty="0"/>
              <a:t> </a:t>
            </a:r>
            <a:r>
              <a:rPr lang="fr-BE" dirty="0" err="1"/>
              <a:t>you</a:t>
            </a:r>
            <a:r>
              <a:rPr lang="fr-BE" dirty="0"/>
              <a:t> </a:t>
            </a:r>
            <a:r>
              <a:rPr lang="fr-BE" dirty="0" err="1"/>
              <a:t>detect</a:t>
            </a:r>
            <a:r>
              <a:rPr lang="fr-BE" dirty="0"/>
              <a:t> </a:t>
            </a:r>
            <a:r>
              <a:rPr lang="fr-BE" dirty="0" err="1"/>
              <a:t>any</a:t>
            </a:r>
            <a:r>
              <a:rPr lang="fr-BE" dirty="0"/>
              <a:t> </a:t>
            </a:r>
            <a:r>
              <a:rPr lang="fr-BE" dirty="0" err="1"/>
              <a:t>mistakes</a:t>
            </a:r>
            <a:r>
              <a:rPr lang="fr-BE" dirty="0"/>
              <a:t>, issues, </a:t>
            </a:r>
            <a:r>
              <a:rPr lang="fr-BE" dirty="0" err="1"/>
              <a:t>wrong</a:t>
            </a:r>
            <a:r>
              <a:rPr lang="fr-BE" dirty="0"/>
              <a:t> </a:t>
            </a:r>
            <a:r>
              <a:rPr lang="fr-BE" dirty="0" err="1"/>
              <a:t>wordings</a:t>
            </a:r>
            <a:r>
              <a:rPr lang="fr-BE" dirty="0"/>
              <a:t>,… in </a:t>
            </a:r>
            <a:r>
              <a:rPr lang="fr-BE" dirty="0" err="1"/>
              <a:t>presentations</a:t>
            </a:r>
            <a:r>
              <a:rPr lang="fr-BE" dirty="0"/>
              <a:t> or LAB guides, </a:t>
            </a:r>
            <a:r>
              <a:rPr lang="fr-BE" dirty="0" err="1"/>
              <a:t>please</a:t>
            </a:r>
            <a:r>
              <a:rPr lang="fr-BE" dirty="0"/>
              <a:t> </a:t>
            </a:r>
            <a:r>
              <a:rPr lang="fr-BE" dirty="0" err="1"/>
              <a:t>send</a:t>
            </a:r>
            <a:r>
              <a:rPr lang="fr-BE" dirty="0"/>
              <a:t> an email to :</a:t>
            </a:r>
          </a:p>
          <a:p>
            <a:pPr marL="342900" indent="-342900">
              <a:buFontTx/>
              <a:buChar char="-"/>
            </a:pPr>
            <a:r>
              <a:rPr lang="fr-BE" dirty="0">
                <a:hlinkClick r:id="rId2"/>
              </a:rPr>
              <a:t>msdevseriessupport@007FFFLearning.com</a:t>
            </a:r>
            <a:r>
              <a:rPr lang="fr-BE" dirty="0"/>
              <a:t>, </a:t>
            </a:r>
            <a:r>
              <a:rPr lang="fr-BE" dirty="0" err="1"/>
              <a:t>subject</a:t>
            </a:r>
            <a:r>
              <a:rPr lang="fr-BE" dirty="0"/>
              <a:t> « Azure </a:t>
            </a:r>
            <a:r>
              <a:rPr lang="fr-BE" dirty="0" err="1"/>
              <a:t>Developer</a:t>
            </a:r>
            <a:r>
              <a:rPr lang="fr-BE" dirty="0"/>
              <a:t> </a:t>
            </a:r>
            <a:r>
              <a:rPr lang="fr-BE" dirty="0" err="1"/>
              <a:t>Series</a:t>
            </a:r>
            <a:r>
              <a:rPr lang="fr-BE" dirty="0"/>
              <a:t> – Containers », </a:t>
            </a:r>
            <a:r>
              <a:rPr lang="fr-BE" dirty="0" err="1"/>
              <a:t>so</a:t>
            </a:r>
            <a:r>
              <a:rPr lang="fr-BE" dirty="0"/>
              <a:t> </a:t>
            </a:r>
            <a:r>
              <a:rPr lang="fr-BE" dirty="0" err="1"/>
              <a:t>we</a:t>
            </a:r>
            <a:r>
              <a:rPr lang="fr-BE" dirty="0"/>
              <a:t> can </a:t>
            </a:r>
            <a:r>
              <a:rPr lang="fr-BE" dirty="0" err="1"/>
              <a:t>take</a:t>
            </a:r>
            <a:r>
              <a:rPr lang="fr-BE" dirty="0"/>
              <a:t> care of </a:t>
            </a:r>
            <a:r>
              <a:rPr lang="fr-BE" dirty="0" err="1"/>
              <a:t>this</a:t>
            </a:r>
            <a:r>
              <a:rPr lang="fr-BE" dirty="0"/>
              <a:t> and fixing </a:t>
            </a:r>
            <a:r>
              <a:rPr lang="fr-BE" dirty="0" err="1"/>
              <a:t>it</a:t>
            </a:r>
            <a:r>
              <a:rPr lang="fr-BE" dirty="0"/>
              <a:t> </a:t>
            </a:r>
            <a:r>
              <a:rPr lang="fr-BE" dirty="0" err="1"/>
              <a:t>immediately</a:t>
            </a:r>
            <a:endParaRPr lang="fr-BE" dirty="0"/>
          </a:p>
          <a:p>
            <a:pPr marL="342900" indent="-342900">
              <a:buFontTx/>
              <a:buChar char="-"/>
            </a:pPr>
            <a:r>
              <a:rPr lang="fr-BE" dirty="0" err="1"/>
              <a:t>Latest</a:t>
            </a:r>
            <a:r>
              <a:rPr lang="fr-BE" dirty="0"/>
              <a:t> version of all content </a:t>
            </a:r>
            <a:r>
              <a:rPr lang="fr-BE" dirty="0" err="1"/>
              <a:t>should</a:t>
            </a:r>
            <a:r>
              <a:rPr lang="fr-BE" dirty="0"/>
              <a:t> </a:t>
            </a:r>
            <a:r>
              <a:rPr lang="fr-BE" dirty="0" err="1"/>
              <a:t>be</a:t>
            </a:r>
            <a:r>
              <a:rPr lang="fr-BE" dirty="0"/>
              <a:t> </a:t>
            </a:r>
            <a:r>
              <a:rPr lang="fr-BE" dirty="0" err="1"/>
              <a:t>available</a:t>
            </a:r>
            <a:r>
              <a:rPr lang="fr-BE" dirty="0"/>
              <a:t> on GitHub:</a:t>
            </a:r>
          </a:p>
          <a:p>
            <a:pPr marL="342900" indent="-342900">
              <a:buFontTx/>
              <a:buChar char="-"/>
            </a:pPr>
            <a:r>
              <a:rPr lang="fr-BE" dirty="0"/>
              <a:t>http://www.github.com/007FFFLearning/MSDevSeriesSupport</a:t>
            </a:r>
          </a:p>
        </p:txBody>
      </p:sp>
    </p:spTree>
    <p:extLst>
      <p:ext uri="{BB962C8B-B14F-4D97-AF65-F5344CB8AC3E}">
        <p14:creationId xmlns:p14="http://schemas.microsoft.com/office/powerpoint/2010/main" val="1649627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Monitoring &amp; Operating your Azure application landscape</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solidFill>
                  <a:schemeClr val="tx2"/>
                </a:solidFill>
              </a:rPr>
              <a:t>Application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solidFill>
                  <a:schemeClr val="tx2"/>
                </a:solidFill>
              </a:rPr>
              <a:t>Migrating an ASP.NET application to Azure using different Container services</a:t>
            </a:r>
          </a:p>
        </p:txBody>
      </p:sp>
      <p:sp>
        <p:nvSpPr>
          <p:cNvPr id="12" name="Text Placeholder 6">
            <a:extLst>
              <a:ext uri="{FF2B5EF4-FFF2-40B4-BE49-F238E27FC236}">
                <a16:creationId xmlns:a16="http://schemas.microsoft.com/office/drawing/2014/main" id="{EC223B0A-C8BB-40CA-97DA-6E941A6F83C1}"/>
              </a:ext>
            </a:extLst>
          </p:cNvPr>
          <p:cNvSpPr txBox="1">
            <a:spLocks/>
          </p:cNvSpPr>
          <p:nvPr/>
        </p:nvSpPr>
        <p:spPr>
          <a:xfrm>
            <a:off x="457200" y="6065443"/>
            <a:ext cx="3543300"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dirty="0">
                <a:ln>
                  <a:noFill/>
                </a:ln>
                <a:effectLst/>
                <a:uLnTx/>
                <a:uFillTx/>
                <a:latin typeface="Segoe UI Semibold" charset="0"/>
                <a:cs typeface="Segoe UI Semibold" charset="0"/>
              </a:rPr>
              <a:t>Peter De Tender</a:t>
            </a:r>
          </a:p>
        </p:txBody>
      </p:sp>
      <p:sp>
        <p:nvSpPr>
          <p:cNvPr id="15" name="Text Placeholder 12">
            <a:extLst>
              <a:ext uri="{FF2B5EF4-FFF2-40B4-BE49-F238E27FC236}">
                <a16:creationId xmlns:a16="http://schemas.microsoft.com/office/drawing/2014/main" id="{B3D1FF82-A888-4270-B8B6-9500DFDBA2A0}"/>
              </a:ext>
            </a:extLst>
          </p:cNvPr>
          <p:cNvSpPr txBox="1">
            <a:spLocks/>
          </p:cNvSpPr>
          <p:nvPr/>
        </p:nvSpPr>
        <p:spPr>
          <a:xfrm>
            <a:off x="4686301" y="6065946"/>
            <a:ext cx="4418906"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a:ln>
                  <a:noFill/>
                </a:ln>
                <a:effectLst/>
                <a:uLnTx/>
                <a:uFillTx/>
                <a:latin typeface="Segoe UI Semibold" charset="0"/>
                <a:cs typeface="Segoe UI Semibold" charset="0"/>
              </a:rPr>
              <a:t>@pdtit		@007FFFLearning</a:t>
            </a:r>
            <a:endParaRPr kumimoji="0" lang="en-US" sz="2000" b="1" i="0" u="none" strike="noStrike" kern="1200" cap="none" spc="0" normalizeH="0" baseline="0" noProof="0" dirty="0">
              <a:ln>
                <a:noFill/>
              </a:ln>
              <a:effectLst/>
              <a:uLnTx/>
              <a:uFillTx/>
              <a:latin typeface="Segoe UI Semibold" charset="0"/>
              <a:cs typeface="Segoe UI Semibold" charset="0"/>
            </a:endParaRPr>
          </a:p>
        </p:txBody>
      </p:sp>
      <p:sp>
        <p:nvSpPr>
          <p:cNvPr id="16" name="Text Placeholder 2">
            <a:extLst>
              <a:ext uri="{FF2B5EF4-FFF2-40B4-BE49-F238E27FC236}">
                <a16:creationId xmlns:a16="http://schemas.microsoft.com/office/drawing/2014/main" id="{810A9475-EAAA-4687-B133-9B81718C4E2E}"/>
              </a:ext>
            </a:extLst>
          </p:cNvPr>
          <p:cNvSpPr txBox="1">
            <a:spLocks/>
          </p:cNvSpPr>
          <p:nvPr/>
        </p:nvSpPr>
        <p:spPr>
          <a:xfrm>
            <a:off x="10243421" y="6169545"/>
            <a:ext cx="2128688"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fr-BE" sz="2000" b="1" i="0" u="none" strike="noStrike" kern="1200" cap="none" spc="0" normalizeH="0" baseline="0" noProof="0" dirty="0" err="1">
                <a:ln>
                  <a:noFill/>
                </a:ln>
                <a:effectLst/>
                <a:uLnTx/>
                <a:uFillTx/>
                <a:latin typeface="Segoe UI Semibold" charset="0"/>
                <a:cs typeface="Segoe UI Semibold" charset="0"/>
              </a:rPr>
              <a:t>Aug</a:t>
            </a:r>
            <a:r>
              <a:rPr kumimoji="0" lang="fr-BE" sz="2000" b="1" i="0" u="none" strike="noStrike" kern="1200" cap="none" spc="0" normalizeH="0" baseline="0" noProof="0" dirty="0">
                <a:ln>
                  <a:noFill/>
                </a:ln>
                <a:effectLst/>
                <a:uLnTx/>
                <a:uFillTx/>
                <a:latin typeface="Segoe UI Semibold" charset="0"/>
                <a:cs typeface="Segoe UI Semibold" charset="0"/>
              </a:rPr>
              <a:t> 2019</a:t>
            </a:r>
          </a:p>
        </p:txBody>
      </p:sp>
    </p:spTree>
    <p:extLst>
      <p:ext uri="{BB962C8B-B14F-4D97-AF65-F5344CB8AC3E}">
        <p14:creationId xmlns:p14="http://schemas.microsoft.com/office/powerpoint/2010/main" val="394947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Azure DevOps</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r>
              <a:rPr lang="en-US" dirty="0">
                <a:solidFill>
                  <a:schemeClr val="tx2"/>
                </a:solidFill>
              </a:rPr>
              <a:t>Deploying applications using CI/CD… and more</a:t>
            </a:r>
          </a:p>
        </p:txBody>
      </p:sp>
    </p:spTree>
    <p:extLst>
      <p:ext uri="{BB962C8B-B14F-4D97-AF65-F5344CB8AC3E}">
        <p14:creationId xmlns:p14="http://schemas.microsoft.com/office/powerpoint/2010/main" val="19062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6E8E-3FDC-4393-A965-2DC6363AF4B7}"/>
              </a:ext>
            </a:extLst>
          </p:cNvPr>
          <p:cNvSpPr>
            <a:spLocks noGrp="1"/>
          </p:cNvSpPr>
          <p:nvPr>
            <p:ph type="title"/>
          </p:nvPr>
        </p:nvSpPr>
        <p:spPr/>
        <p:txBody>
          <a:bodyPr/>
          <a:lstStyle/>
          <a:p>
            <a:r>
              <a:rPr lang="en-US" dirty="0"/>
              <a:t>The DevOps methodology</a:t>
            </a:r>
          </a:p>
        </p:txBody>
      </p:sp>
      <p:sp>
        <p:nvSpPr>
          <p:cNvPr id="3" name="TextBox 2">
            <a:extLst>
              <a:ext uri="{FF2B5EF4-FFF2-40B4-BE49-F238E27FC236}">
                <a16:creationId xmlns:a16="http://schemas.microsoft.com/office/drawing/2014/main" id="{96E51201-1CB1-43D6-B6A8-573011408071}"/>
              </a:ext>
            </a:extLst>
          </p:cNvPr>
          <p:cNvSpPr txBox="1"/>
          <p:nvPr/>
        </p:nvSpPr>
        <p:spPr>
          <a:xfrm>
            <a:off x="455994" y="2476072"/>
            <a:ext cx="6338530" cy="2299091"/>
          </a:xfrm>
          <a:prstGeom prst="rect">
            <a:avLst/>
          </a:prstGeom>
          <a:noFill/>
        </p:spPr>
        <p:txBody>
          <a:bodyPr wrap="none" lIns="182880" tIns="146304" rIns="182880" bIns="146304" rtlCol="0">
            <a:spAutoFit/>
          </a:bodyPr>
          <a:lstStyle/>
          <a:p>
            <a:pPr>
              <a:lnSpc>
                <a:spcPct val="90000"/>
              </a:lnSpc>
              <a:spcAft>
                <a:spcPts val="600"/>
              </a:spcAft>
            </a:pPr>
            <a:r>
              <a:rPr lang="en-US" sz="3200" i="1" dirty="0">
                <a:gradFill>
                  <a:gsLst>
                    <a:gs pos="2917">
                      <a:schemeClr val="tx1"/>
                    </a:gs>
                    <a:gs pos="30000">
                      <a:schemeClr val="tx1"/>
                    </a:gs>
                  </a:gsLst>
                  <a:lin ang="5400000" scaled="0"/>
                </a:gradFill>
              </a:rPr>
              <a:t>“…DevOps is the union of </a:t>
            </a:r>
            <a:r>
              <a:rPr lang="en-US" sz="3200" b="1" i="1" dirty="0">
                <a:solidFill>
                  <a:schemeClr val="tx2"/>
                </a:solidFill>
              </a:rPr>
              <a:t>people</a:t>
            </a:r>
            <a:r>
              <a:rPr lang="en-US" sz="3200" i="1" dirty="0">
                <a:gradFill>
                  <a:gsLst>
                    <a:gs pos="2917">
                      <a:schemeClr val="tx1"/>
                    </a:gs>
                    <a:gs pos="30000">
                      <a:schemeClr val="tx1"/>
                    </a:gs>
                  </a:gsLst>
                  <a:lin ang="5400000" scaled="0"/>
                </a:gradFill>
              </a:rPr>
              <a:t>,</a:t>
            </a:r>
          </a:p>
          <a:p>
            <a:pPr>
              <a:lnSpc>
                <a:spcPct val="90000"/>
              </a:lnSpc>
              <a:spcAft>
                <a:spcPts val="600"/>
              </a:spcAft>
            </a:pPr>
            <a:r>
              <a:rPr lang="en-US" sz="3200" b="1" i="1" dirty="0">
                <a:solidFill>
                  <a:schemeClr val="tx2"/>
                </a:solidFill>
              </a:rPr>
              <a:t>process</a:t>
            </a:r>
            <a:r>
              <a:rPr lang="en-US" sz="3200" i="1" dirty="0">
                <a:gradFill>
                  <a:gsLst>
                    <a:gs pos="2917">
                      <a:schemeClr val="tx1"/>
                    </a:gs>
                    <a:gs pos="30000">
                      <a:schemeClr val="tx1"/>
                    </a:gs>
                  </a:gsLst>
                  <a:lin ang="5400000" scaled="0"/>
                </a:gradFill>
              </a:rPr>
              <a:t> and </a:t>
            </a:r>
            <a:r>
              <a:rPr lang="en-US" sz="3200" b="1" i="1" dirty="0">
                <a:solidFill>
                  <a:schemeClr val="tx2"/>
                </a:solidFill>
              </a:rPr>
              <a:t>products</a:t>
            </a:r>
            <a:r>
              <a:rPr lang="en-US" sz="3200" i="1" dirty="0">
                <a:gradFill>
                  <a:gsLst>
                    <a:gs pos="2917">
                      <a:schemeClr val="tx1"/>
                    </a:gs>
                    <a:gs pos="30000">
                      <a:schemeClr val="tx1"/>
                    </a:gs>
                  </a:gsLst>
                  <a:lin ang="5400000" scaled="0"/>
                </a:gradFill>
              </a:rPr>
              <a:t> to enable</a:t>
            </a:r>
          </a:p>
          <a:p>
            <a:pPr>
              <a:lnSpc>
                <a:spcPct val="90000"/>
              </a:lnSpc>
              <a:spcAft>
                <a:spcPts val="600"/>
              </a:spcAft>
            </a:pPr>
            <a:r>
              <a:rPr lang="en-US" sz="3200" i="1" dirty="0">
                <a:gradFill>
                  <a:gsLst>
                    <a:gs pos="2917">
                      <a:schemeClr val="tx1"/>
                    </a:gs>
                    <a:gs pos="30000">
                      <a:schemeClr val="tx1"/>
                    </a:gs>
                  </a:gsLst>
                  <a:lin ang="5400000" scaled="0"/>
                </a:gradFill>
              </a:rPr>
              <a:t>continuous delivery of </a:t>
            </a:r>
            <a:r>
              <a:rPr lang="en-US" sz="3200" b="1" i="1" dirty="0">
                <a:solidFill>
                  <a:schemeClr val="tx2"/>
                </a:solidFill>
              </a:rPr>
              <a:t>value</a:t>
            </a:r>
            <a:r>
              <a:rPr lang="en-US" sz="3200" i="1" dirty="0">
                <a:gradFill>
                  <a:gsLst>
                    <a:gs pos="2917">
                      <a:schemeClr val="tx1"/>
                    </a:gs>
                    <a:gs pos="30000">
                      <a:schemeClr val="tx1"/>
                    </a:gs>
                  </a:gsLst>
                  <a:lin ang="5400000" scaled="0"/>
                </a:gradFill>
              </a:rPr>
              <a:t> to</a:t>
            </a:r>
          </a:p>
          <a:p>
            <a:pPr>
              <a:lnSpc>
                <a:spcPct val="90000"/>
              </a:lnSpc>
              <a:spcAft>
                <a:spcPts val="600"/>
              </a:spcAft>
            </a:pPr>
            <a:r>
              <a:rPr lang="en-US" sz="3200" i="1" dirty="0">
                <a:gradFill>
                  <a:gsLst>
                    <a:gs pos="2917">
                      <a:schemeClr val="tx1"/>
                    </a:gs>
                    <a:gs pos="30000">
                      <a:schemeClr val="tx1"/>
                    </a:gs>
                  </a:gsLst>
                  <a:lin ang="5400000" scaled="0"/>
                </a:gradFill>
              </a:rPr>
              <a:t>your business and its end-users…”</a:t>
            </a:r>
          </a:p>
        </p:txBody>
      </p:sp>
      <p:sp>
        <p:nvSpPr>
          <p:cNvPr id="4" name="TextBox 3">
            <a:extLst>
              <a:ext uri="{FF2B5EF4-FFF2-40B4-BE49-F238E27FC236}">
                <a16:creationId xmlns:a16="http://schemas.microsoft.com/office/drawing/2014/main" id="{778F8945-77DD-4970-82BB-AE63E18F58B2}"/>
              </a:ext>
            </a:extLst>
          </p:cNvPr>
          <p:cNvSpPr txBox="1"/>
          <p:nvPr/>
        </p:nvSpPr>
        <p:spPr>
          <a:xfrm>
            <a:off x="3071973" y="4775163"/>
            <a:ext cx="39816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Donovan Brown, Microsoft</a:t>
            </a:r>
          </a:p>
        </p:txBody>
      </p:sp>
      <p:grpSp>
        <p:nvGrpSpPr>
          <p:cNvPr id="17" name="Group 16">
            <a:extLst>
              <a:ext uri="{FF2B5EF4-FFF2-40B4-BE49-F238E27FC236}">
                <a16:creationId xmlns:a16="http://schemas.microsoft.com/office/drawing/2014/main" id="{7CEF9895-8565-47AA-B13B-5E022E6BE1CD}"/>
              </a:ext>
            </a:extLst>
          </p:cNvPr>
          <p:cNvGrpSpPr/>
          <p:nvPr/>
        </p:nvGrpSpPr>
        <p:grpSpPr>
          <a:xfrm>
            <a:off x="7685069" y="1432856"/>
            <a:ext cx="4583180" cy="4385522"/>
            <a:chOff x="7685069" y="1432856"/>
            <a:chExt cx="4583180" cy="4385522"/>
          </a:xfrm>
        </p:grpSpPr>
        <p:pic>
          <p:nvPicPr>
            <p:cNvPr id="6" name="Graphic 5" descr="Circles with arrows">
              <a:extLst>
                <a:ext uri="{FF2B5EF4-FFF2-40B4-BE49-F238E27FC236}">
                  <a16:creationId xmlns:a16="http://schemas.microsoft.com/office/drawing/2014/main" id="{65CEBD37-E748-4467-9ED9-372E93CA6B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5069" y="1432856"/>
              <a:ext cx="4385522" cy="4385522"/>
            </a:xfrm>
            <a:prstGeom prst="rect">
              <a:avLst/>
            </a:prstGeom>
          </p:spPr>
        </p:pic>
        <p:pic>
          <p:nvPicPr>
            <p:cNvPr id="10" name="Graphic 9" descr="Rocket">
              <a:extLst>
                <a:ext uri="{FF2B5EF4-FFF2-40B4-BE49-F238E27FC236}">
                  <a16:creationId xmlns:a16="http://schemas.microsoft.com/office/drawing/2014/main" id="{3A6B0612-B13E-4307-B347-88C5121E2C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613" y="3857946"/>
              <a:ext cx="575019" cy="575019"/>
            </a:xfrm>
            <a:prstGeom prst="rect">
              <a:avLst/>
            </a:prstGeom>
          </p:spPr>
        </p:pic>
        <p:pic>
          <p:nvPicPr>
            <p:cNvPr id="12" name="Graphic 11" descr="Research">
              <a:extLst>
                <a:ext uri="{FF2B5EF4-FFF2-40B4-BE49-F238E27FC236}">
                  <a16:creationId xmlns:a16="http://schemas.microsoft.com/office/drawing/2014/main" id="{1A101C50-6896-4165-AEFB-F5696244F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95694" y="4145455"/>
              <a:ext cx="575019" cy="575019"/>
            </a:xfrm>
            <a:prstGeom prst="rect">
              <a:avLst/>
            </a:prstGeom>
          </p:spPr>
        </p:pic>
        <p:pic>
          <p:nvPicPr>
            <p:cNvPr id="13" name="Graphic 12" descr="Tools">
              <a:extLst>
                <a:ext uri="{FF2B5EF4-FFF2-40B4-BE49-F238E27FC236}">
                  <a16:creationId xmlns:a16="http://schemas.microsoft.com/office/drawing/2014/main" id="{E9F3C848-77CF-4363-A21E-30867AE3B1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6400" y="2080517"/>
              <a:ext cx="580822" cy="580822"/>
            </a:xfrm>
            <a:prstGeom prst="rect">
              <a:avLst/>
            </a:prstGeom>
          </p:spPr>
        </p:pic>
        <p:sp>
          <p:nvSpPr>
            <p:cNvPr id="14" name="TextBox 13">
              <a:extLst>
                <a:ext uri="{FF2B5EF4-FFF2-40B4-BE49-F238E27FC236}">
                  <a16:creationId xmlns:a16="http://schemas.microsoft.com/office/drawing/2014/main" id="{ADDEFA26-556D-4BA1-AEB7-A8C678118E07}"/>
                </a:ext>
              </a:extLst>
            </p:cNvPr>
            <p:cNvSpPr txBox="1"/>
            <p:nvPr/>
          </p:nvSpPr>
          <p:spPr>
            <a:xfrm>
              <a:off x="9210705" y="1452653"/>
              <a:ext cx="105221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5" name="TextBox 14">
              <a:extLst>
                <a:ext uri="{FF2B5EF4-FFF2-40B4-BE49-F238E27FC236}">
                  <a16:creationId xmlns:a16="http://schemas.microsoft.com/office/drawing/2014/main" id="{26957D19-B242-40DF-ADE4-BD13F29DF9D2}"/>
                </a:ext>
              </a:extLst>
            </p:cNvPr>
            <p:cNvSpPr txBox="1"/>
            <p:nvPr/>
          </p:nvSpPr>
          <p:spPr>
            <a:xfrm>
              <a:off x="10935512" y="4497807"/>
              <a:ext cx="13327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257276C7-DBF1-4F21-924D-93273147A40A}"/>
                </a:ext>
              </a:extLst>
            </p:cNvPr>
            <p:cNvSpPr txBox="1"/>
            <p:nvPr/>
          </p:nvSpPr>
          <p:spPr>
            <a:xfrm>
              <a:off x="7700952" y="4679544"/>
              <a:ext cx="14697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Operate</a:t>
              </a:r>
            </a:p>
          </p:txBody>
        </p:sp>
      </p:grpSp>
    </p:spTree>
    <p:extLst>
      <p:ext uri="{BB962C8B-B14F-4D97-AF65-F5344CB8AC3E}">
        <p14:creationId xmlns:p14="http://schemas.microsoft.com/office/powerpoint/2010/main" val="35404658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CEC2-4BEB-4261-9219-1F19EC23BE5F}"/>
              </a:ext>
            </a:extLst>
          </p:cNvPr>
          <p:cNvSpPr>
            <a:spLocks noGrp="1"/>
          </p:cNvSpPr>
          <p:nvPr>
            <p:ph type="title"/>
          </p:nvPr>
        </p:nvSpPr>
        <p:spPr/>
        <p:txBody>
          <a:bodyPr/>
          <a:lstStyle/>
          <a:p>
            <a:r>
              <a:rPr lang="en-US" dirty="0"/>
              <a:t>The DevOps Toolkit (Microsoft)</a:t>
            </a:r>
          </a:p>
        </p:txBody>
      </p:sp>
      <p:grpSp>
        <p:nvGrpSpPr>
          <p:cNvPr id="3" name="Group 2">
            <a:extLst>
              <a:ext uri="{FF2B5EF4-FFF2-40B4-BE49-F238E27FC236}">
                <a16:creationId xmlns:a16="http://schemas.microsoft.com/office/drawing/2014/main" id="{9698732D-F38C-4F09-9200-A62777DCCD6B}"/>
              </a:ext>
            </a:extLst>
          </p:cNvPr>
          <p:cNvGrpSpPr/>
          <p:nvPr/>
        </p:nvGrpSpPr>
        <p:grpSpPr>
          <a:xfrm>
            <a:off x="3575406" y="1370200"/>
            <a:ext cx="4583180" cy="4385522"/>
            <a:chOff x="7685069" y="1432856"/>
            <a:chExt cx="4583180" cy="4385522"/>
          </a:xfrm>
          <a:solidFill>
            <a:schemeClr val="tx2"/>
          </a:solidFill>
        </p:grpSpPr>
        <p:pic>
          <p:nvPicPr>
            <p:cNvPr id="4" name="Graphic 3" descr="Circles with arrows">
              <a:extLst>
                <a:ext uri="{FF2B5EF4-FFF2-40B4-BE49-F238E27FC236}">
                  <a16:creationId xmlns:a16="http://schemas.microsoft.com/office/drawing/2014/main" id="{EE999EE1-BFAF-4E3F-B86E-442940446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5069" y="1432856"/>
              <a:ext cx="4385522" cy="4385522"/>
            </a:xfrm>
            <a:prstGeom prst="rect">
              <a:avLst/>
            </a:prstGeom>
          </p:spPr>
        </p:pic>
        <p:pic>
          <p:nvPicPr>
            <p:cNvPr id="5" name="Graphic 4" descr="Rocket">
              <a:extLst>
                <a:ext uri="{FF2B5EF4-FFF2-40B4-BE49-F238E27FC236}">
                  <a16:creationId xmlns:a16="http://schemas.microsoft.com/office/drawing/2014/main" id="{BDCDF1E1-7724-40EC-8F84-393A28EAA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613" y="3857946"/>
              <a:ext cx="575019" cy="575019"/>
            </a:xfrm>
            <a:prstGeom prst="rect">
              <a:avLst/>
            </a:prstGeom>
          </p:spPr>
        </p:pic>
        <p:pic>
          <p:nvPicPr>
            <p:cNvPr id="6" name="Graphic 5" descr="Research">
              <a:extLst>
                <a:ext uri="{FF2B5EF4-FFF2-40B4-BE49-F238E27FC236}">
                  <a16:creationId xmlns:a16="http://schemas.microsoft.com/office/drawing/2014/main" id="{817B4EC6-1D35-478D-AB98-4EA8A210D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95694" y="4145455"/>
              <a:ext cx="575019" cy="575019"/>
            </a:xfrm>
            <a:prstGeom prst="rect">
              <a:avLst/>
            </a:prstGeom>
          </p:spPr>
        </p:pic>
        <p:pic>
          <p:nvPicPr>
            <p:cNvPr id="7" name="Graphic 6" descr="Tools">
              <a:extLst>
                <a:ext uri="{FF2B5EF4-FFF2-40B4-BE49-F238E27FC236}">
                  <a16:creationId xmlns:a16="http://schemas.microsoft.com/office/drawing/2014/main" id="{87D843DC-7091-4D8A-8ECF-77CBD221FB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6400" y="2080517"/>
              <a:ext cx="580822" cy="580822"/>
            </a:xfrm>
            <a:prstGeom prst="rect">
              <a:avLst/>
            </a:prstGeom>
          </p:spPr>
        </p:pic>
        <p:sp>
          <p:nvSpPr>
            <p:cNvPr id="8" name="TextBox 7">
              <a:extLst>
                <a:ext uri="{FF2B5EF4-FFF2-40B4-BE49-F238E27FC236}">
                  <a16:creationId xmlns:a16="http://schemas.microsoft.com/office/drawing/2014/main" id="{9835520C-FE08-402D-A343-CA5D4D0DBCB0}"/>
                </a:ext>
              </a:extLst>
            </p:cNvPr>
            <p:cNvSpPr txBox="1"/>
            <p:nvPr/>
          </p:nvSpPr>
          <p:spPr>
            <a:xfrm>
              <a:off x="9210705" y="1452653"/>
              <a:ext cx="105221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9" name="TextBox 8">
              <a:extLst>
                <a:ext uri="{FF2B5EF4-FFF2-40B4-BE49-F238E27FC236}">
                  <a16:creationId xmlns:a16="http://schemas.microsoft.com/office/drawing/2014/main" id="{05CE81E4-55CC-4123-8E2D-49928086764A}"/>
                </a:ext>
              </a:extLst>
            </p:cNvPr>
            <p:cNvSpPr txBox="1"/>
            <p:nvPr/>
          </p:nvSpPr>
          <p:spPr>
            <a:xfrm>
              <a:off x="10935512" y="4497807"/>
              <a:ext cx="133273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a:t>
              </a:r>
            </a:p>
          </p:txBody>
        </p:sp>
        <p:sp>
          <p:nvSpPr>
            <p:cNvPr id="10" name="TextBox 9">
              <a:extLst>
                <a:ext uri="{FF2B5EF4-FFF2-40B4-BE49-F238E27FC236}">
                  <a16:creationId xmlns:a16="http://schemas.microsoft.com/office/drawing/2014/main" id="{F2086557-59AF-42E7-8829-4A4194717A83}"/>
                </a:ext>
              </a:extLst>
            </p:cNvPr>
            <p:cNvSpPr txBox="1"/>
            <p:nvPr/>
          </p:nvSpPr>
          <p:spPr>
            <a:xfrm>
              <a:off x="7700952" y="4679544"/>
              <a:ext cx="14697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Operate</a:t>
              </a:r>
            </a:p>
          </p:txBody>
        </p:sp>
      </p:grpSp>
      <p:sp>
        <p:nvSpPr>
          <p:cNvPr id="11" name="Speech Bubble: Rectangle with Corners Rounded 10">
            <a:extLst>
              <a:ext uri="{FF2B5EF4-FFF2-40B4-BE49-F238E27FC236}">
                <a16:creationId xmlns:a16="http://schemas.microsoft.com/office/drawing/2014/main" id="{2D2C1C8B-A03E-4F30-8F96-7B208F3F4D2C}"/>
              </a:ext>
            </a:extLst>
          </p:cNvPr>
          <p:cNvSpPr/>
          <p:nvPr/>
        </p:nvSpPr>
        <p:spPr bwMode="auto">
          <a:xfrm>
            <a:off x="7572054" y="364734"/>
            <a:ext cx="3457254" cy="1025263"/>
          </a:xfrm>
          <a:prstGeom prst="wedgeRoundRectCallout">
            <a:avLst>
              <a:gd name="adj1" fmla="val -89178"/>
              <a:gd name="adj2" fmla="val 6694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GitHub</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Visual Studio</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Visual Studio Code</a:t>
            </a:r>
          </a:p>
        </p:txBody>
      </p:sp>
      <p:sp>
        <p:nvSpPr>
          <p:cNvPr id="12" name="Speech Bubble: Rectangle with Corners Rounded 11">
            <a:extLst>
              <a:ext uri="{FF2B5EF4-FFF2-40B4-BE49-F238E27FC236}">
                <a16:creationId xmlns:a16="http://schemas.microsoft.com/office/drawing/2014/main" id="{13E34786-351F-407C-9428-DE0DE5D02A98}"/>
              </a:ext>
            </a:extLst>
          </p:cNvPr>
          <p:cNvSpPr/>
          <p:nvPr/>
        </p:nvSpPr>
        <p:spPr bwMode="auto">
          <a:xfrm>
            <a:off x="8781413" y="5154911"/>
            <a:ext cx="2981050" cy="1543839"/>
          </a:xfrm>
          <a:prstGeom prst="wedgeRoundRectCallout">
            <a:avLst>
              <a:gd name="adj1" fmla="val -84778"/>
              <a:gd name="adj2" fmla="val -58953"/>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Boards</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Repos</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Pipelines</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Tests</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Artifacts</a:t>
            </a:r>
          </a:p>
        </p:txBody>
      </p:sp>
      <p:sp>
        <p:nvSpPr>
          <p:cNvPr id="13" name="Speech Bubble: Rectangle with Corners Rounded 12">
            <a:extLst>
              <a:ext uri="{FF2B5EF4-FFF2-40B4-BE49-F238E27FC236}">
                <a16:creationId xmlns:a16="http://schemas.microsoft.com/office/drawing/2014/main" id="{4389FA73-903B-4E60-AF5D-7E140CEA80F2}"/>
              </a:ext>
            </a:extLst>
          </p:cNvPr>
          <p:cNvSpPr/>
          <p:nvPr/>
        </p:nvSpPr>
        <p:spPr bwMode="auto">
          <a:xfrm>
            <a:off x="59031" y="5563309"/>
            <a:ext cx="2981051" cy="1072824"/>
          </a:xfrm>
          <a:prstGeom prst="wedgeRoundRectCallout">
            <a:avLst>
              <a:gd name="adj1" fmla="val 96436"/>
              <a:gd name="adj2" fmla="val -9092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Monitor</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App Insights</a:t>
            </a:r>
          </a:p>
          <a:p>
            <a:pPr marL="342900" indent="-342900" defTabSz="932472" fontAlgn="base">
              <a:lnSpc>
                <a:spcPct val="90000"/>
              </a:lnSpc>
              <a:spcBef>
                <a:spcPct val="0"/>
              </a:spcBef>
              <a:spcAft>
                <a:spcPct val="0"/>
              </a:spcAft>
              <a:buFont typeface="Arial" panose="020B0604020202020204" pitchFamily="34" charset="0"/>
              <a:buChar char="•"/>
            </a:pPr>
            <a:r>
              <a:rPr lang="en-US" sz="1800" dirty="0">
                <a:solidFill>
                  <a:schemeClr val="tx2"/>
                </a:solidFill>
                <a:ea typeface="Segoe UI" pitchFamily="34" charset="0"/>
                <a:cs typeface="Segoe UI" pitchFamily="34" charset="0"/>
              </a:rPr>
              <a:t>Azure Security Center</a:t>
            </a:r>
          </a:p>
        </p:txBody>
      </p:sp>
    </p:spTree>
    <p:extLst>
      <p:ext uri="{BB962C8B-B14F-4D97-AF65-F5344CB8AC3E}">
        <p14:creationId xmlns:p14="http://schemas.microsoft.com/office/powerpoint/2010/main" val="3679912395"/>
      </p:ext>
    </p:extLst>
  </p:cSld>
  <p:clrMapOvr>
    <a:masterClrMapping/>
  </p:clrMapOvr>
  <p:transition>
    <p:fade/>
  </p:transition>
</p:sld>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6AE5799258C0438E38F55647EB5033" ma:contentTypeVersion="8" ma:contentTypeDescription="Create a new document." ma:contentTypeScope="" ma:versionID="3a82994e103b246a471cbec86afe7cf1">
  <xsd:schema xmlns:xsd="http://www.w3.org/2001/XMLSchema" xmlns:xs="http://www.w3.org/2001/XMLSchema" xmlns:p="http://schemas.microsoft.com/office/2006/metadata/properties" xmlns:ns3="97ee6932-3042-4f1f-b8c2-a0a5d819edc1" targetNamespace="http://schemas.microsoft.com/office/2006/metadata/properties" ma:root="true" ma:fieldsID="a22f68ad7c52f4ccfa622840eb805357" ns3:_="">
    <xsd:import namespace="97ee6932-3042-4f1f-b8c2-a0a5d819ed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e6932-3042-4f1f-b8c2-a0a5d819e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2B78416-2008-4912-BE0B-D2726F1B29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ee6932-3042-4f1f-b8c2-a0a5d819e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Azure Training Day</Template>
  <TotalTime>416</TotalTime>
  <Words>2260</Words>
  <Application>Microsoft Office PowerPoint</Application>
  <PresentationFormat>Widescreen</PresentationFormat>
  <Paragraphs>402</Paragraphs>
  <Slides>52</Slides>
  <Notes>18</Notes>
  <HiddenSlides>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52</vt:i4>
      </vt:variant>
    </vt:vector>
  </HeadingPairs>
  <TitlesOfParts>
    <vt:vector size="66" baseType="lpstr">
      <vt:lpstr>Arial</vt:lpstr>
      <vt:lpstr>Calibri</vt:lpstr>
      <vt:lpstr>Consolas</vt:lpstr>
      <vt:lpstr>Museo Sans For Dell</vt:lpstr>
      <vt:lpstr>Segoe Pro Semibold</vt:lpstr>
      <vt:lpstr>Segoe Semibold</vt:lpstr>
      <vt:lpstr>Segoe UI</vt:lpstr>
      <vt:lpstr>Segoe UI Light</vt:lpstr>
      <vt:lpstr>Segoe UI Semibold</vt:lpstr>
      <vt:lpstr>Segoe UI Semilight</vt:lpstr>
      <vt:lpstr>Wingdings</vt:lpstr>
      <vt:lpstr>1_Dynamics 365</vt:lpstr>
      <vt:lpstr>WHITE TEMPLATE</vt:lpstr>
      <vt:lpstr>2_Dynamics 365</vt:lpstr>
      <vt:lpstr>PowerPoint Presentation</vt:lpstr>
      <vt:lpstr>   Presentation title</vt:lpstr>
      <vt:lpstr>About Me…</vt:lpstr>
      <vt:lpstr>Workshop delivery</vt:lpstr>
      <vt:lpstr>Workshop delivery</vt:lpstr>
      <vt:lpstr>Application Migration</vt:lpstr>
      <vt:lpstr>Azure DevOps</vt:lpstr>
      <vt:lpstr>The DevOps methodology</vt:lpstr>
      <vt:lpstr>The DevOps Toolkit (Microsoft)</vt:lpstr>
      <vt:lpstr>Challenge of DevOps: Different approaches, same cloud endpoint</vt:lpstr>
      <vt:lpstr>Solution of DevOps: Same approach, same toolkit, same cloud endpoint</vt:lpstr>
      <vt:lpstr>Introducing Azure DevOps</vt:lpstr>
      <vt:lpstr>Introducing Azure DevOps</vt:lpstr>
      <vt:lpstr>Benefits of Azure DevOps Services</vt:lpstr>
      <vt:lpstr>Azure DevOps Server</vt:lpstr>
      <vt:lpstr>Demo</vt:lpstr>
      <vt:lpstr>Introducing Azure DevOps</vt:lpstr>
      <vt:lpstr>Azure Boards</vt:lpstr>
      <vt:lpstr>Azure Boards</vt:lpstr>
      <vt:lpstr>Demo</vt:lpstr>
      <vt:lpstr>Azure Repos</vt:lpstr>
      <vt:lpstr>Demo</vt:lpstr>
      <vt:lpstr>Azure Pipelines</vt:lpstr>
      <vt:lpstr>Running a Build with Azure DevOps Pipelines</vt:lpstr>
      <vt:lpstr>Building a Pipeline for .NET Core applications</vt:lpstr>
      <vt:lpstr>Building a Pipeline for .NET Core applications</vt:lpstr>
      <vt:lpstr>Building a Pipeline for .NET Core applications</vt:lpstr>
      <vt:lpstr>Building a Pipeline for .NET Core applications</vt:lpstr>
      <vt:lpstr>Building a Pipeline for .NET Core applications</vt:lpstr>
      <vt:lpstr>Building a Pipeline for .NET Core applications</vt:lpstr>
      <vt:lpstr>Demo</vt:lpstr>
      <vt:lpstr>Running a Release with Azure DevOps Pipelines</vt:lpstr>
      <vt:lpstr>Configuring a Release Pipeline for .NET Core applications</vt:lpstr>
      <vt:lpstr>Configuring a Release Pipeline for .NET Core applications</vt:lpstr>
      <vt:lpstr>Configuring a Release Pipeline for .NET Core applications</vt:lpstr>
      <vt:lpstr>Configuring a Release Pipeline for .NET Core applications</vt:lpstr>
      <vt:lpstr>Configuring a Release Pipeline for .NET Core applications</vt:lpstr>
      <vt:lpstr>Demo</vt:lpstr>
      <vt:lpstr>Monitoring a Release Pipeline for .NET Core applications</vt:lpstr>
      <vt:lpstr>Monitoring a Release Pipeline for .NET Core applications</vt:lpstr>
      <vt:lpstr>Demo</vt:lpstr>
      <vt:lpstr>Azure Test Plans</vt:lpstr>
      <vt:lpstr>Azure Artifacts</vt:lpstr>
      <vt:lpstr>Azure Artifacts</vt:lpstr>
      <vt:lpstr>Azure Pipelines</vt:lpstr>
      <vt:lpstr>Integrated with GitHub</vt:lpstr>
      <vt:lpstr>Azure DevOps Summary</vt:lpstr>
      <vt:lpstr>Azure DevOps: Choose what you love</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Peter De Tender</cp:lastModifiedBy>
  <cp:revision>1</cp:revision>
  <dcterms:created xsi:type="dcterms:W3CDTF">2019-08-15T14:23:15Z</dcterms:created>
  <dcterms:modified xsi:type="dcterms:W3CDTF">2019-08-19T15:08:12Z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0x0101000E6AE5799258C0438E38F55647EB5033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